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1652" r:id="rId5"/>
    <p:sldId id="1714" r:id="rId6"/>
    <p:sldId id="1727" r:id="rId7"/>
    <p:sldId id="1754" r:id="rId8"/>
    <p:sldId id="1825" r:id="rId9"/>
    <p:sldId id="1709" r:id="rId10"/>
    <p:sldId id="1800" r:id="rId11"/>
    <p:sldId id="1801" r:id="rId12"/>
    <p:sldId id="1828" r:id="rId13"/>
    <p:sldId id="1826" r:id="rId14"/>
    <p:sldId id="1802" r:id="rId15"/>
    <p:sldId id="1717" r:id="rId16"/>
    <p:sldId id="1724" r:id="rId17"/>
    <p:sldId id="1822" r:id="rId18"/>
    <p:sldId id="1829" r:id="rId19"/>
    <p:sldId id="1719" r:id="rId20"/>
    <p:sldId id="1720" r:id="rId21"/>
    <p:sldId id="1722" r:id="rId22"/>
    <p:sldId id="1726" r:id="rId23"/>
    <p:sldId id="1824" r:id="rId24"/>
    <p:sldId id="1804" r:id="rId25"/>
    <p:sldId id="1827" r:id="rId26"/>
    <p:sldId id="16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C74"/>
    <a:srgbClr val="125798"/>
    <a:srgbClr val="FFCA0D"/>
    <a:srgbClr val="022D75"/>
    <a:srgbClr val="626262"/>
    <a:srgbClr val="4F9AFD"/>
    <a:srgbClr val="000000"/>
    <a:srgbClr val="4F4F4F"/>
    <a:srgbClr val="012B73"/>
    <a:srgbClr val="015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53141" autoAdjust="0"/>
  </p:normalViewPr>
  <p:slideViewPr>
    <p:cSldViewPr snapToGrid="0" snapToObjects="1" showGuides="1">
      <p:cViewPr varScale="1">
        <p:scale>
          <a:sx n="86" d="100"/>
          <a:sy n="86" d="100"/>
        </p:scale>
        <p:origin x="552"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81" d="100"/>
          <a:sy n="81" d="100"/>
        </p:scale>
        <p:origin x="35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04BF86-1EFE-2842-94C9-920456C2772A}" type="datetimeFigureOut">
              <a:rPr lang="en-US" smtClean="0"/>
              <a:t>6/30/2023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13D54-9B26-B541-9C21-5C3EB8D7D8B2}" type="slidenum">
              <a:rPr lang="en-US" smtClean="0"/>
              <a:t>‹#›</a:t>
            </a:fld>
            <a:endParaRPr lang="en-US"/>
          </a:p>
        </p:txBody>
      </p:sp>
    </p:spTree>
    <p:extLst>
      <p:ext uri="{BB962C8B-B14F-4D97-AF65-F5344CB8AC3E}">
        <p14:creationId xmlns:p14="http://schemas.microsoft.com/office/powerpoint/2010/main" val="164280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2664F-8401-6244-8696-4F0AC0763244}" type="datetimeFigureOut">
              <a:rPr lang="en-US" smtClean="0"/>
              <a:t>6/30/2023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DE7D6-B9F5-D840-9840-FB1876016570}" type="slidenum">
              <a:rPr lang="en-US" smtClean="0"/>
              <a:t>‹#›</a:t>
            </a:fld>
            <a:endParaRPr lang="en-US"/>
          </a:p>
        </p:txBody>
      </p:sp>
    </p:spTree>
    <p:extLst>
      <p:ext uri="{BB962C8B-B14F-4D97-AF65-F5344CB8AC3E}">
        <p14:creationId xmlns:p14="http://schemas.microsoft.com/office/powerpoint/2010/main" val="65180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ogle.com/search?safe=active&amp;bih=754&amp;biw=1536&amp;rlz=1C1CHZN_enIN1019IN1019&amp;hl=en&amp;q=networked&amp;si=AMnBZoFEI0LGJdD1jElhAGFwRnmo-6--7o1ae3msU72tkZpB_MxGZKd-KC5OxakXR9JBVpEY2pb7aJbvDpLc7-yec6KmXHnozA%3D%3D&amp;expnd=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1</a:t>
            </a:fld>
            <a:endParaRPr lang="en-US"/>
          </a:p>
        </p:txBody>
      </p:sp>
    </p:spTree>
    <p:extLst>
      <p:ext uri="{BB962C8B-B14F-4D97-AF65-F5344CB8AC3E}">
        <p14:creationId xmlns:p14="http://schemas.microsoft.com/office/powerpoint/2010/main" val="3340290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https://www.whizlabs.com/blog/aws-vs-azure-vs-google/</a:t>
            </a:r>
          </a:p>
        </p:txBody>
      </p:sp>
      <p:sp>
        <p:nvSpPr>
          <p:cNvPr id="4" name="Slide Number Placeholder 3"/>
          <p:cNvSpPr>
            <a:spLocks noGrp="1"/>
          </p:cNvSpPr>
          <p:nvPr>
            <p:ph type="sldNum" sz="quarter" idx="5"/>
          </p:nvPr>
        </p:nvSpPr>
        <p:spPr/>
        <p:txBody>
          <a:bodyPr/>
          <a:lstStyle/>
          <a:p>
            <a:fld id="{01EDE7D6-B9F5-D840-9840-FB1876016570}" type="slidenum">
              <a:rPr lang="en-US" smtClean="0"/>
              <a:t>19</a:t>
            </a:fld>
            <a:endParaRPr lang="en-US"/>
          </a:p>
        </p:txBody>
      </p:sp>
    </p:spTree>
    <p:extLst>
      <p:ext uri="{BB962C8B-B14F-4D97-AF65-F5344CB8AC3E}">
        <p14:creationId xmlns:p14="http://schemas.microsoft.com/office/powerpoint/2010/main" val="66697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20</a:t>
            </a:fld>
            <a:endParaRPr lang="en-US"/>
          </a:p>
        </p:txBody>
      </p:sp>
    </p:spTree>
    <p:extLst>
      <p:ext uri="{BB962C8B-B14F-4D97-AF65-F5344CB8AC3E}">
        <p14:creationId xmlns:p14="http://schemas.microsoft.com/office/powerpoint/2010/main" val="3273308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https://blog.certcube.com/cloud-fundamentals/</a:t>
            </a:r>
          </a:p>
          <a:p>
            <a:endParaRPr lang="en-US" dirty="0"/>
          </a:p>
          <a:p>
            <a:pPr>
              <a:buFont typeface="+mj-lt"/>
              <a:buNone/>
            </a:pPr>
            <a:r>
              <a:rPr lang="en-US" b="0" dirty="0">
                <a:effectLst/>
                <a:latin typeface="arial" panose="020B0604020202020204" pitchFamily="34" charset="0"/>
              </a:rPr>
              <a:t>a large group of </a:t>
            </a:r>
            <a:r>
              <a:rPr lang="en-US" b="0" u="none" strike="noStrike" dirty="0">
                <a:effectLst/>
                <a:latin typeface="arial" panose="020B0604020202020204" pitchFamily="34" charset="0"/>
                <a:hlinkClick r:id="rId3"/>
              </a:rPr>
              <a:t>networked</a:t>
            </a:r>
            <a:r>
              <a:rPr lang="en-US" b="0" dirty="0">
                <a:effectLst/>
                <a:latin typeface="arial" panose="020B0604020202020204" pitchFamily="34" charset="0"/>
              </a:rPr>
              <a:t> computer servers typically used by organizations for the remote storage, processing, or distribution of large amounts of data.</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6</a:t>
            </a:fld>
            <a:endParaRPr lang="en-US"/>
          </a:p>
        </p:txBody>
      </p:sp>
    </p:spTree>
    <p:extLst>
      <p:ext uri="{BB962C8B-B14F-4D97-AF65-F5344CB8AC3E}">
        <p14:creationId xmlns:p14="http://schemas.microsoft.com/office/powerpoint/2010/main" val="352645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uFont typeface="+mj-lt"/>
              <a:buAutoNum type="arabicPeriod"/>
            </a:pPr>
            <a:r>
              <a:rPr lang="en-US" b="0" i="0" dirty="0">
                <a:solidFill>
                  <a:srgbClr val="282829"/>
                </a:solidFill>
                <a:effectLst/>
                <a:latin typeface="-apple-system"/>
              </a:rPr>
              <a:t>Online storage services like Dropbox, Google Drive, and iCloud</a:t>
            </a:r>
          </a:p>
          <a:p>
            <a:pPr algn="l" rtl="0">
              <a:buFont typeface="+mj-lt"/>
              <a:buAutoNum type="arabicPeriod"/>
            </a:pPr>
            <a:r>
              <a:rPr lang="en-US" b="0" i="0" dirty="0">
                <a:solidFill>
                  <a:srgbClr val="282829"/>
                </a:solidFill>
                <a:effectLst/>
                <a:latin typeface="-apple-system"/>
              </a:rPr>
              <a:t>Software as a service (SaaS) applications like Salesforce, Office 365, and G Suite, </a:t>
            </a:r>
          </a:p>
          <a:p>
            <a:pPr algn="l" rtl="0">
              <a:buFont typeface="+mj-lt"/>
              <a:buAutoNum type="arabicPeriod"/>
            </a:pPr>
            <a:r>
              <a:rPr lang="en-US" b="0" i="0" dirty="0">
                <a:solidFill>
                  <a:srgbClr val="282829"/>
                </a:solidFill>
                <a:effectLst/>
                <a:latin typeface="-apple-system"/>
              </a:rPr>
              <a:t>Infrastructure as a service (IaaS) which allow businesses and organizations to rent virtualized computing resources, such as servers and storage, over the internet.</a:t>
            </a:r>
          </a:p>
          <a:p>
            <a:pPr algn="l" rtl="0">
              <a:buFont typeface="+mj-lt"/>
              <a:buAutoNum type="arabicPeriod"/>
            </a:pPr>
            <a:r>
              <a:rPr lang="en-US" b="0" i="0" dirty="0">
                <a:solidFill>
                  <a:srgbClr val="282829"/>
                </a:solidFill>
                <a:effectLst/>
                <a:latin typeface="-apple-system"/>
              </a:rPr>
              <a:t>Platform as a service (PaaS) providers like Heroku, AppFog, and Google App Engine, which provide a platform for developers to build, run, and manage applications without having to worry about the underlying infrastructure.</a:t>
            </a:r>
          </a:p>
          <a:p>
            <a:pPr algn="l" rtl="0">
              <a:buFont typeface="+mj-lt"/>
              <a:buAutoNum type="arabicPeriod"/>
            </a:pPr>
            <a:r>
              <a:rPr lang="en-US" b="0" i="0" dirty="0">
                <a:solidFill>
                  <a:srgbClr val="282829"/>
                </a:solidFill>
                <a:effectLst/>
                <a:latin typeface="-apple-system"/>
              </a:rPr>
              <a:t>Streaming services like Netflix, Amazon Prime Video, and Hulu, which allow users to stream movies and TV shows over the internet.</a:t>
            </a:r>
          </a:p>
          <a:p>
            <a:pPr algn="l" rtl="0">
              <a:buFont typeface="+mj-lt"/>
              <a:buAutoNum type="arabicPeriod"/>
            </a:pPr>
            <a:r>
              <a:rPr lang="en-US" b="0" i="0" dirty="0">
                <a:solidFill>
                  <a:srgbClr val="282829"/>
                </a:solidFill>
                <a:effectLst/>
                <a:latin typeface="-apple-system"/>
              </a:rPr>
              <a:t>Social media like Facebook, Twitter, and LinkedIn, which allow users to share information, connect with others, and access a wide range of services over the internet.</a:t>
            </a:r>
          </a:p>
          <a:p>
            <a:pPr algn="l" rtl="0">
              <a:buFont typeface="+mj-lt"/>
              <a:buAutoNum type="arabicPeriod"/>
            </a:pPr>
            <a:r>
              <a:rPr lang="en-US" b="0" i="0" dirty="0">
                <a:solidFill>
                  <a:srgbClr val="282829"/>
                </a:solidFill>
                <a:effectLst/>
                <a:latin typeface="-apple-system"/>
              </a:rPr>
              <a:t>Gaming services like Xbox Live, PlayStation Plus, and Steam, which allow users to play games, connect with friends, and access a variety of gaming-related content over the internet.</a:t>
            </a:r>
          </a:p>
          <a:p>
            <a:endParaRPr lang="en-US" dirty="0"/>
          </a:p>
          <a:p>
            <a:endParaRPr lang="en-US" dirty="0"/>
          </a:p>
          <a:p>
            <a:pPr algn="l" rtl="0"/>
            <a:r>
              <a:rPr lang="en-US" b="0" i="0" dirty="0">
                <a:solidFill>
                  <a:srgbClr val="282829"/>
                </a:solidFill>
                <a:effectLst/>
                <a:latin typeface="-apple-system"/>
              </a:rPr>
              <a:t>Now-a-days, Cloud computing is in high demand and a growing technology in today's market. It uses the internet for managing data that is stored on remote servers and then access the same data via the internet. Here, Users can work on the remote just need Internet access. Cloud computing customers use services from a third-party provider and do not own any physical infrastructure, thus reduces overall cost and maintenance expenses. Important characteristics of cloud services that makes it out-standing from traditional methods are:</a:t>
            </a:r>
          </a:p>
          <a:p>
            <a:pPr algn="l" rtl="0">
              <a:buFont typeface="Arial" panose="020B0604020202020204" pitchFamily="34" charset="0"/>
              <a:buChar char="•"/>
            </a:pPr>
            <a:r>
              <a:rPr lang="en-US" b="0" i="0" dirty="0">
                <a:solidFill>
                  <a:srgbClr val="282829"/>
                </a:solidFill>
                <a:effectLst/>
                <a:latin typeface="-apple-system"/>
              </a:rPr>
              <a:t>On-demand self- service</a:t>
            </a:r>
          </a:p>
          <a:p>
            <a:pPr algn="l" rtl="0">
              <a:buFont typeface="Arial" panose="020B0604020202020204" pitchFamily="34" charset="0"/>
              <a:buChar char="•"/>
            </a:pPr>
            <a:r>
              <a:rPr lang="en-US" b="0" i="0" dirty="0">
                <a:solidFill>
                  <a:srgbClr val="282829"/>
                </a:solidFill>
                <a:effectLst/>
                <a:latin typeface="-apple-system"/>
              </a:rPr>
              <a:t>Secure network access</a:t>
            </a:r>
          </a:p>
          <a:p>
            <a:pPr algn="l" rtl="0">
              <a:buFont typeface="Arial" panose="020B0604020202020204" pitchFamily="34" charset="0"/>
              <a:buChar char="•"/>
            </a:pPr>
            <a:r>
              <a:rPr lang="en-US" b="0" i="0" dirty="0">
                <a:solidFill>
                  <a:srgbClr val="282829"/>
                </a:solidFill>
                <a:effectLst/>
                <a:latin typeface="-apple-system"/>
              </a:rPr>
              <a:t>Resource pooling</a:t>
            </a:r>
          </a:p>
          <a:p>
            <a:pPr algn="l" rtl="0">
              <a:buFont typeface="Arial" panose="020B0604020202020204" pitchFamily="34" charset="0"/>
              <a:buChar char="•"/>
            </a:pPr>
            <a:r>
              <a:rPr lang="en-US" b="0" i="0" dirty="0">
                <a:solidFill>
                  <a:srgbClr val="282829"/>
                </a:solidFill>
                <a:effectLst/>
                <a:latin typeface="-apple-system"/>
              </a:rPr>
              <a:t>Rapid elasticity on resources as per requirement</a:t>
            </a:r>
          </a:p>
          <a:p>
            <a:pPr algn="l" rtl="0"/>
            <a:r>
              <a:rPr lang="en-US" b="0" i="0" dirty="0">
                <a:solidFill>
                  <a:srgbClr val="282829"/>
                </a:solidFill>
                <a:effectLst/>
                <a:latin typeface="-apple-system"/>
              </a:rPr>
              <a:t>Cloud computing has become so successful because of its simplicity in its usage and flexibility that is offers to its clients. They are really cost-effective solution for every size of enterprises.</a:t>
            </a:r>
            <a:br>
              <a:rPr lang="en-US" b="0" i="0" dirty="0">
                <a:solidFill>
                  <a:srgbClr val="282829"/>
                </a:solidFill>
                <a:effectLst/>
                <a:latin typeface="-apple-system"/>
              </a:rPr>
            </a:br>
            <a:br>
              <a:rPr lang="en-US" b="0" i="0" dirty="0">
                <a:solidFill>
                  <a:srgbClr val="282829"/>
                </a:solidFill>
                <a:effectLst/>
                <a:latin typeface="-apple-system"/>
              </a:rPr>
            </a:br>
            <a:r>
              <a:rPr lang="en-US" b="0" i="0" dirty="0">
                <a:solidFill>
                  <a:srgbClr val="282829"/>
                </a:solidFill>
                <a:effectLst/>
                <a:latin typeface="-apple-system"/>
              </a:rPr>
              <a:t>Here are few Examples of cloud computing that will help to understand the scalability and scope of cloud computing that is trending these days.</a:t>
            </a:r>
            <a:br>
              <a:rPr lang="en-US" b="0" i="0" dirty="0">
                <a:solidFill>
                  <a:srgbClr val="282829"/>
                </a:solidFill>
                <a:effectLst/>
                <a:latin typeface="-apple-system"/>
              </a:rPr>
            </a:br>
            <a:r>
              <a:rPr lang="en-US" b="0" i="0" dirty="0">
                <a:solidFill>
                  <a:srgbClr val="282829"/>
                </a:solidFill>
                <a:effectLst/>
                <a:latin typeface="-apple-system"/>
              </a:rPr>
              <a:t>1. In Entertainment: Netflix, Amazon Prime, </a:t>
            </a:r>
            <a:r>
              <a:rPr lang="en-US" b="0" i="0" dirty="0" err="1">
                <a:solidFill>
                  <a:srgbClr val="282829"/>
                </a:solidFill>
                <a:effectLst/>
                <a:latin typeface="-apple-system"/>
              </a:rPr>
              <a:t>Youtube</a:t>
            </a:r>
            <a:r>
              <a:rPr lang="en-US" b="0" i="0" dirty="0">
                <a:solidFill>
                  <a:srgbClr val="282829"/>
                </a:solidFill>
                <a:effectLst/>
                <a:latin typeface="-apple-system"/>
              </a:rPr>
              <a:t> </a:t>
            </a:r>
            <a:r>
              <a:rPr lang="en-US" b="0" i="0" dirty="0" err="1">
                <a:solidFill>
                  <a:srgbClr val="282829"/>
                </a:solidFill>
                <a:effectLst/>
                <a:latin typeface="-apple-system"/>
              </a:rPr>
              <a:t>etc</a:t>
            </a:r>
            <a:br>
              <a:rPr lang="en-US" b="0" i="0" dirty="0">
                <a:solidFill>
                  <a:srgbClr val="282829"/>
                </a:solidFill>
                <a:effectLst/>
                <a:latin typeface="-apple-system"/>
              </a:rPr>
            </a:br>
            <a:r>
              <a:rPr lang="en-US" b="0" i="0" dirty="0">
                <a:solidFill>
                  <a:srgbClr val="282829"/>
                </a:solidFill>
                <a:effectLst/>
                <a:latin typeface="-apple-system"/>
              </a:rPr>
              <a:t>2. Chatbots: Google Assistant, Siri, Alexa, Meena by Google; </a:t>
            </a:r>
            <a:r>
              <a:rPr lang="en-US" b="0" i="0" dirty="0" err="1">
                <a:solidFill>
                  <a:srgbClr val="282829"/>
                </a:solidFill>
                <a:effectLst/>
                <a:latin typeface="-apple-system"/>
              </a:rPr>
              <a:t>BlenderBot</a:t>
            </a:r>
            <a:r>
              <a:rPr lang="en-US" b="0" i="0" dirty="0">
                <a:solidFill>
                  <a:srgbClr val="282829"/>
                </a:solidFill>
                <a:effectLst/>
                <a:latin typeface="-apple-system"/>
              </a:rPr>
              <a:t> by Facebook </a:t>
            </a:r>
            <a:r>
              <a:rPr lang="en-US" b="0" i="0" dirty="0" err="1">
                <a:solidFill>
                  <a:srgbClr val="282829"/>
                </a:solidFill>
                <a:effectLst/>
                <a:latin typeface="-apple-system"/>
              </a:rPr>
              <a:t>etc</a:t>
            </a:r>
            <a:br>
              <a:rPr lang="en-US" b="0" i="0" dirty="0">
                <a:solidFill>
                  <a:srgbClr val="282829"/>
                </a:solidFill>
                <a:effectLst/>
                <a:latin typeface="-apple-system"/>
              </a:rPr>
            </a:br>
            <a:r>
              <a:rPr lang="en-US" b="0" i="0" dirty="0">
                <a:solidFill>
                  <a:srgbClr val="282829"/>
                </a:solidFill>
                <a:effectLst/>
                <a:latin typeface="-apple-system"/>
              </a:rPr>
              <a:t>3. Communication: Emails, Skype and WhatsApp, video conferences</a:t>
            </a:r>
            <a:br>
              <a:rPr lang="en-US" b="0" i="0" dirty="0">
                <a:solidFill>
                  <a:srgbClr val="282829"/>
                </a:solidFill>
                <a:effectLst/>
                <a:latin typeface="-apple-system"/>
              </a:rPr>
            </a:br>
            <a:r>
              <a:rPr lang="en-US" b="0" i="0" dirty="0">
                <a:solidFill>
                  <a:srgbClr val="282829"/>
                </a:solidFill>
                <a:effectLst/>
                <a:latin typeface="-apple-system"/>
              </a:rPr>
              <a:t>4. Docs management: Microsoft Office 365 and Google Docs</a:t>
            </a:r>
            <a:br>
              <a:rPr lang="en-US" b="0" i="0" dirty="0">
                <a:solidFill>
                  <a:srgbClr val="282829"/>
                </a:solidFill>
                <a:effectLst/>
                <a:latin typeface="-apple-system"/>
              </a:rPr>
            </a:br>
            <a:r>
              <a:rPr lang="en-US" b="0" i="0" dirty="0">
                <a:solidFill>
                  <a:srgbClr val="282829"/>
                </a:solidFill>
                <a:effectLst/>
                <a:latin typeface="-apple-system"/>
              </a:rPr>
              <a:t>5. Backup tools: Dropbox, Google Drive and Amazon S3</a:t>
            </a:r>
            <a:br>
              <a:rPr lang="en-US" b="0" i="0" dirty="0">
                <a:solidFill>
                  <a:srgbClr val="282829"/>
                </a:solidFill>
                <a:effectLst/>
                <a:latin typeface="-apple-system"/>
              </a:rPr>
            </a:br>
            <a:r>
              <a:rPr lang="en-US" b="0" i="0" dirty="0">
                <a:solidFill>
                  <a:srgbClr val="282829"/>
                </a:solidFill>
                <a:effectLst/>
                <a:latin typeface="-apple-system"/>
              </a:rPr>
              <a:t>6. Application development: Amazon Lumberyard, </a:t>
            </a:r>
            <a:r>
              <a:rPr lang="en-US" b="0" i="0" dirty="0" err="1">
                <a:solidFill>
                  <a:srgbClr val="282829"/>
                </a:solidFill>
                <a:effectLst/>
                <a:latin typeface="-apple-system"/>
              </a:rPr>
              <a:t>Github</a:t>
            </a:r>
            <a:r>
              <a:rPr lang="en-US" b="0" i="0" dirty="0">
                <a:solidFill>
                  <a:srgbClr val="282829"/>
                </a:solidFill>
                <a:effectLst/>
                <a:latin typeface="-apple-system"/>
              </a:rPr>
              <a:t>, GCP, </a:t>
            </a:r>
            <a:r>
              <a:rPr lang="en-US" b="0" i="0" dirty="0" err="1">
                <a:solidFill>
                  <a:srgbClr val="282829"/>
                </a:solidFill>
                <a:effectLst/>
                <a:latin typeface="-apple-system"/>
              </a:rPr>
              <a:t>Intellij</a:t>
            </a:r>
            <a:br>
              <a:rPr lang="en-US" b="0" i="0" dirty="0">
                <a:solidFill>
                  <a:srgbClr val="282829"/>
                </a:solidFill>
                <a:effectLst/>
                <a:latin typeface="-apple-system"/>
              </a:rPr>
            </a:br>
            <a:r>
              <a:rPr lang="en-US" b="0" i="0" dirty="0">
                <a:solidFill>
                  <a:srgbClr val="282829"/>
                </a:solidFill>
                <a:effectLst/>
                <a:latin typeface="-apple-system"/>
              </a:rPr>
              <a:t>7. Big data analytics: Hadoop, Cassandra, HPCC</a:t>
            </a:r>
            <a:br>
              <a:rPr lang="en-US" b="0" i="0" dirty="0">
                <a:solidFill>
                  <a:srgbClr val="282829"/>
                </a:solidFill>
                <a:effectLst/>
                <a:latin typeface="-apple-system"/>
              </a:rPr>
            </a:br>
            <a:r>
              <a:rPr lang="en-US" b="0" i="0" dirty="0">
                <a:solidFill>
                  <a:srgbClr val="282829"/>
                </a:solidFill>
                <a:effectLst/>
                <a:latin typeface="-apple-system"/>
              </a:rPr>
              <a:t>8. Social Networking: Facebook, LinkedIn, </a:t>
            </a:r>
            <a:r>
              <a:rPr lang="en-US" b="0" i="0" dirty="0" err="1">
                <a:solidFill>
                  <a:srgbClr val="282829"/>
                </a:solidFill>
                <a:effectLst/>
                <a:latin typeface="-apple-system"/>
              </a:rPr>
              <a:t>MySpace</a:t>
            </a:r>
            <a:r>
              <a:rPr lang="en-US" b="0" i="0" dirty="0">
                <a:solidFill>
                  <a:srgbClr val="282829"/>
                </a:solidFill>
                <a:effectLst/>
                <a:latin typeface="-apple-system"/>
              </a:rPr>
              <a:t>, Twitter, Instagram </a:t>
            </a:r>
            <a:r>
              <a:rPr lang="en-US" b="0" i="0" dirty="0" err="1">
                <a:solidFill>
                  <a:srgbClr val="282829"/>
                </a:solidFill>
                <a:effectLst/>
                <a:latin typeface="-apple-system"/>
              </a:rPr>
              <a:t>etc</a:t>
            </a:r>
            <a:endParaRPr lang="en-US" b="0" i="0" dirty="0">
              <a:solidFill>
                <a:srgbClr val="282829"/>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7</a:t>
            </a:fld>
            <a:endParaRPr lang="en-US"/>
          </a:p>
        </p:txBody>
      </p:sp>
    </p:spTree>
    <p:extLst>
      <p:ext uri="{BB962C8B-B14F-4D97-AF65-F5344CB8AC3E}">
        <p14:creationId xmlns:p14="http://schemas.microsoft.com/office/powerpoint/2010/main" val="4191795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https://www.youtube.com/watch?v=x1QvruGUdjA&amp;ab_channel=Saidemy</a:t>
            </a:r>
          </a:p>
          <a:p>
            <a:endParaRPr lang="en-US" dirty="0"/>
          </a:p>
          <a:p>
            <a:pPr algn="l"/>
            <a:r>
              <a:rPr lang="en-US" b="0" i="0" dirty="0">
                <a:solidFill>
                  <a:srgbClr val="161616"/>
                </a:solidFill>
                <a:effectLst/>
                <a:latin typeface="Segoe UI" panose="020B0502040204020203" pitchFamily="34" charset="0"/>
              </a:rPr>
              <a:t>This consumption-based model has many benefits, including:</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No upfront costs.</a:t>
            </a:r>
          </a:p>
          <a:p>
            <a:pPr algn="l">
              <a:buFont typeface="Arial" panose="020B0604020202020204" pitchFamily="34" charset="0"/>
              <a:buChar char="•"/>
            </a:pPr>
            <a:r>
              <a:rPr lang="en-US" b="0" i="0" dirty="0">
                <a:solidFill>
                  <a:srgbClr val="161616"/>
                </a:solidFill>
                <a:effectLst/>
                <a:latin typeface="Segoe UI" panose="020B0502040204020203" pitchFamily="34" charset="0"/>
              </a:rPr>
              <a:t>No need to purchase and manage costly infrastructure that users might not use to its fullest potential.</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ability to pay for more resources when they're needed.</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ability to stop paying for resources that are no longer needed.</a:t>
            </a:r>
          </a:p>
          <a:p>
            <a:br>
              <a:rPr lang="en-US" dirty="0"/>
            </a:br>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8</a:t>
            </a:fld>
            <a:endParaRPr lang="en-US"/>
          </a:p>
        </p:txBody>
      </p:sp>
    </p:spTree>
    <p:extLst>
      <p:ext uri="{BB962C8B-B14F-4D97-AF65-F5344CB8AC3E}">
        <p14:creationId xmlns:p14="http://schemas.microsoft.com/office/powerpoint/2010/main" val="80270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https://www.synopsys.com/cloud/insights/essential-cloud-computing-characteristics.html</a:t>
            </a:r>
          </a:p>
        </p:txBody>
      </p:sp>
      <p:sp>
        <p:nvSpPr>
          <p:cNvPr id="4" name="Slide Number Placeholder 3"/>
          <p:cNvSpPr>
            <a:spLocks noGrp="1"/>
          </p:cNvSpPr>
          <p:nvPr>
            <p:ph type="sldNum" sz="quarter" idx="5"/>
          </p:nvPr>
        </p:nvSpPr>
        <p:spPr/>
        <p:txBody>
          <a:bodyPr/>
          <a:lstStyle/>
          <a:p>
            <a:fld id="{01EDE7D6-B9F5-D840-9840-FB1876016570}" type="slidenum">
              <a:rPr lang="en-US" smtClean="0"/>
              <a:t>10</a:t>
            </a:fld>
            <a:endParaRPr lang="en-US"/>
          </a:p>
        </p:txBody>
      </p:sp>
    </p:spTree>
    <p:extLst>
      <p:ext uri="{BB962C8B-B14F-4D97-AF65-F5344CB8AC3E}">
        <p14:creationId xmlns:p14="http://schemas.microsoft.com/office/powerpoint/2010/main" val="304985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Reliability :  is the ability of system to recover from failures and continue to function</a:t>
            </a:r>
          </a:p>
          <a:p>
            <a:r>
              <a:rPr lang="en-US" dirty="0"/>
              <a:t>Predictability : </a:t>
            </a:r>
            <a:r>
              <a:rPr lang="en-US" b="0" i="0" dirty="0">
                <a:solidFill>
                  <a:srgbClr val="161616"/>
                </a:solidFill>
                <a:effectLst/>
                <a:latin typeface="Segoe UI" panose="020B0502040204020203" pitchFamily="34" charset="0"/>
              </a:rPr>
              <a:t>can be focused on performance predictability or cost predictability.</a:t>
            </a:r>
          </a:p>
          <a:p>
            <a:r>
              <a:rPr lang="en-US" b="0" i="0" dirty="0">
                <a:solidFill>
                  <a:srgbClr val="161616"/>
                </a:solidFill>
                <a:effectLst/>
                <a:latin typeface="Segoe UI" panose="020B0502040204020203" pitchFamily="34" charset="0"/>
              </a:rPr>
              <a:t>Security : because the cloud is intended as an over-the-internet delivery of IT resources, cloud providers are typically well suited to handle things like distributed denial of service (DDoS) attacks, making your network more robust and secure.</a:t>
            </a:r>
          </a:p>
          <a:p>
            <a:endParaRPr lang="en-US" b="0" i="0" dirty="0">
              <a:solidFill>
                <a:srgbClr val="161616"/>
              </a:solidFill>
              <a:effectLst/>
              <a:latin typeface="Segoe UI" panose="020B0502040204020203" pitchFamily="34" charset="0"/>
            </a:endParaRPr>
          </a:p>
          <a:p>
            <a:r>
              <a:rPr lang="en-US" dirty="0"/>
              <a:t>Governance : </a:t>
            </a:r>
            <a:r>
              <a:rPr lang="en-US" b="0" i="0" dirty="0">
                <a:solidFill>
                  <a:srgbClr val="161616"/>
                </a:solidFill>
                <a:effectLst/>
                <a:latin typeface="Segoe UI" panose="020B0502040204020203" pitchFamily="34" charset="0"/>
              </a:rPr>
              <a:t>Whether you’re deploying infrastructure as a service or software as a service, cloud features support governance and compliance. Things like set templates help ensure that all your deployed resources meet corporate standards and government regulatory requirements.</a:t>
            </a:r>
          </a:p>
          <a:p>
            <a:endParaRPr lang="en-US" b="0" i="0" dirty="0">
              <a:solidFill>
                <a:srgbClr val="161616"/>
              </a:solidFill>
              <a:effectLst/>
              <a:latin typeface="Segoe UI" panose="020B0502040204020203" pitchFamily="34" charset="0"/>
            </a:endParaRPr>
          </a:p>
          <a:p>
            <a:r>
              <a:rPr lang="en-US" b="0" i="0" dirty="0">
                <a:solidFill>
                  <a:srgbClr val="202124"/>
                </a:solidFill>
                <a:effectLst/>
                <a:latin typeface="Google Sans"/>
              </a:rPr>
              <a:t>Cloud agility is </a:t>
            </a:r>
            <a:r>
              <a:rPr lang="en-US" b="0" i="0" dirty="0">
                <a:solidFill>
                  <a:srgbClr val="040C28"/>
                </a:solidFill>
                <a:effectLst/>
                <a:latin typeface="Google Sans"/>
              </a:rPr>
              <a:t>the ability to quickly develop, test, and launch applications in a cloud-based environment</a:t>
            </a:r>
            <a:r>
              <a:rPr lang="en-US" b="0" i="0" dirty="0">
                <a:solidFill>
                  <a:srgbClr val="202124"/>
                </a:solidFill>
                <a:effectLst/>
                <a:latin typeface="Google Sans"/>
              </a:rPr>
              <a:t>.</a:t>
            </a:r>
          </a:p>
          <a:p>
            <a:endParaRPr lang="en-US" b="0" i="0" dirty="0">
              <a:solidFill>
                <a:srgbClr val="202124"/>
              </a:solidFill>
              <a:effectLst/>
              <a:latin typeface="Google Sans"/>
            </a:endParaRPr>
          </a:p>
          <a:p>
            <a:r>
              <a:rPr lang="en-US" b="0" i="0" dirty="0">
                <a:solidFill>
                  <a:srgbClr val="202124"/>
                </a:solidFill>
                <a:effectLst/>
                <a:latin typeface="Google Sans"/>
              </a:rPr>
              <a:t>7 layers of security:</a:t>
            </a:r>
          </a:p>
          <a:p>
            <a:r>
              <a:rPr lang="en-US" b="0" i="0" dirty="0">
                <a:solidFill>
                  <a:srgbClr val="202124"/>
                </a:solidFill>
                <a:effectLst/>
                <a:latin typeface="Google Sans"/>
              </a:rPr>
              <a:t>  </a:t>
            </a:r>
          </a:p>
          <a:p>
            <a:r>
              <a:rPr lang="en-US" b="0" i="0" dirty="0">
                <a:solidFill>
                  <a:srgbClr val="202124"/>
                </a:solidFill>
                <a:effectLst/>
                <a:latin typeface="Google Sans"/>
              </a:rPr>
              <a:t>         1. Physical Security    2. Identity and Access   3. Perimeter   4. Network  5. Compute  6. Application 7. Data</a:t>
            </a:r>
          </a:p>
          <a:p>
            <a:endParaRPr lang="en-US" b="0" i="0" dirty="0">
              <a:solidFill>
                <a:srgbClr val="202124"/>
              </a:solidFill>
              <a:effectLst/>
              <a:latin typeface="Google Sans"/>
            </a:endParaRPr>
          </a:p>
          <a:p>
            <a:r>
              <a:rPr lang="en-US" b="0" i="0" dirty="0">
                <a:solidFill>
                  <a:srgbClr val="000000"/>
                </a:solidFill>
                <a:effectLst/>
                <a:latin typeface="Segoe UI" panose="020B0502040204020203" pitchFamily="34" charset="0"/>
              </a:rPr>
              <a:t>We employ more than </a:t>
            </a:r>
            <a:r>
              <a:rPr lang="en-US" b="1" i="0" dirty="0">
                <a:solidFill>
                  <a:srgbClr val="000000"/>
                </a:solidFill>
                <a:effectLst/>
                <a:latin typeface="Segoe UI" panose="020B0502040204020203" pitchFamily="34" charset="0"/>
              </a:rPr>
              <a:t>3,500 security experts</a:t>
            </a:r>
            <a:r>
              <a:rPr lang="en-US" b="0" i="0" dirty="0">
                <a:solidFill>
                  <a:srgbClr val="000000"/>
                </a:solidFill>
                <a:effectLst/>
                <a:latin typeface="Segoe UI" panose="020B0502040204020203" pitchFamily="34" charset="0"/>
              </a:rPr>
              <a:t> who are dedicated to data security and privacy.</a:t>
            </a:r>
            <a:endParaRPr lang="en-US" b="0" i="0" dirty="0">
              <a:solidFill>
                <a:srgbClr val="202124"/>
              </a:solidFill>
              <a:effectLst/>
              <a:latin typeface="Google Sans"/>
            </a:endParaRPr>
          </a:p>
          <a:p>
            <a:r>
              <a:rPr lang="en-US" b="0" i="0" dirty="0">
                <a:solidFill>
                  <a:srgbClr val="000000"/>
                </a:solidFill>
                <a:effectLst/>
                <a:latin typeface="Segoe UI" panose="020B0502040204020203" pitchFamily="34" charset="0"/>
              </a:rPr>
              <a:t>Microsoft invests more than </a:t>
            </a:r>
            <a:r>
              <a:rPr lang="en-US" b="1" i="0" dirty="0">
                <a:solidFill>
                  <a:srgbClr val="000000"/>
                </a:solidFill>
                <a:effectLst/>
                <a:latin typeface="Segoe UI" panose="020B0502040204020203" pitchFamily="34" charset="0"/>
              </a:rPr>
              <a:t>USD 1 billion annually</a:t>
            </a:r>
            <a:r>
              <a:rPr lang="en-US" b="0" i="0" dirty="0">
                <a:solidFill>
                  <a:srgbClr val="000000"/>
                </a:solidFill>
                <a:effectLst/>
                <a:latin typeface="Segoe UI" panose="020B0502040204020203" pitchFamily="34" charset="0"/>
              </a:rPr>
              <a:t> on cybersecurity research and development.</a:t>
            </a:r>
            <a:endParaRPr lang="en-US" b="0" i="0" dirty="0">
              <a:solidFill>
                <a:srgbClr val="202124"/>
              </a:solidFill>
              <a:effectLst/>
              <a:latin typeface="Google Sans"/>
            </a:endParaRPr>
          </a:p>
          <a:p>
            <a:endParaRPr lang="en-US" b="0" i="0" dirty="0">
              <a:solidFill>
                <a:srgbClr val="161616"/>
              </a:solidFill>
              <a:effectLst/>
              <a:latin typeface="Segoe UI" panose="020B0502040204020203" pitchFamily="34" charset="0"/>
            </a:endParaRPr>
          </a:p>
          <a:p>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11</a:t>
            </a:fld>
            <a:endParaRPr lang="en-US"/>
          </a:p>
        </p:txBody>
      </p:sp>
    </p:spTree>
    <p:extLst>
      <p:ext uri="{BB962C8B-B14F-4D97-AF65-F5344CB8AC3E}">
        <p14:creationId xmlns:p14="http://schemas.microsoft.com/office/powerpoint/2010/main" val="2702726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layers :</a:t>
            </a:r>
          </a:p>
          <a:p>
            <a:endParaRPr lang="en-US" dirty="0"/>
          </a:p>
          <a:p>
            <a:r>
              <a:rPr lang="en-US" dirty="0"/>
              <a:t>Platform :  Last 4</a:t>
            </a:r>
          </a:p>
          <a:p>
            <a:endParaRPr lang="en-US" dirty="0"/>
          </a:p>
          <a:p>
            <a:r>
              <a:rPr lang="en-US" dirty="0"/>
              <a:t>Infrastructure : 3</a:t>
            </a:r>
          </a:p>
          <a:p>
            <a:endParaRPr lang="en-US" dirty="0"/>
          </a:p>
          <a:p>
            <a:r>
              <a:rPr lang="en-US" dirty="0"/>
              <a:t>Service : first 2</a:t>
            </a:r>
          </a:p>
        </p:txBody>
      </p:sp>
      <p:sp>
        <p:nvSpPr>
          <p:cNvPr id="4" name="Slide Number Placeholder 3"/>
          <p:cNvSpPr>
            <a:spLocks noGrp="1"/>
          </p:cNvSpPr>
          <p:nvPr>
            <p:ph type="sldNum" sz="quarter" idx="5"/>
          </p:nvPr>
        </p:nvSpPr>
        <p:spPr/>
        <p:txBody>
          <a:bodyPr/>
          <a:lstStyle/>
          <a:p>
            <a:fld id="{01EDE7D6-B9F5-D840-9840-FB1876016570}" type="slidenum">
              <a:rPr lang="en-US" smtClean="0"/>
              <a:t>14</a:t>
            </a:fld>
            <a:endParaRPr lang="en-US"/>
          </a:p>
        </p:txBody>
      </p:sp>
    </p:spTree>
    <p:extLst>
      <p:ext uri="{BB962C8B-B14F-4D97-AF65-F5344CB8AC3E}">
        <p14:creationId xmlns:p14="http://schemas.microsoft.com/office/powerpoint/2010/main" val="3209972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 Cloud :  We can use multiple public cloud providers</a:t>
            </a:r>
          </a:p>
          <a:p>
            <a:endParaRPr lang="en-US" dirty="0"/>
          </a:p>
          <a:p>
            <a:r>
              <a:rPr lang="en-US" dirty="0"/>
              <a:t>Use different features from different cloud providers </a:t>
            </a:r>
          </a:p>
          <a:p>
            <a:endParaRPr lang="en-US" dirty="0"/>
          </a:p>
          <a:p>
            <a:r>
              <a:rPr lang="en-US" dirty="0"/>
              <a:t>Start with one cloud in future of migrating a different providers we can user</a:t>
            </a:r>
          </a:p>
        </p:txBody>
      </p:sp>
      <p:sp>
        <p:nvSpPr>
          <p:cNvPr id="4" name="Slide Number Placeholder 3"/>
          <p:cNvSpPr>
            <a:spLocks noGrp="1"/>
          </p:cNvSpPr>
          <p:nvPr>
            <p:ph type="sldNum" sz="quarter" idx="5"/>
          </p:nvPr>
        </p:nvSpPr>
        <p:spPr/>
        <p:txBody>
          <a:bodyPr/>
          <a:lstStyle/>
          <a:p>
            <a:fld id="{01EDE7D6-B9F5-D840-9840-FB1876016570}" type="slidenum">
              <a:rPr lang="en-US" smtClean="0"/>
              <a:t>16</a:t>
            </a:fld>
            <a:endParaRPr lang="en-US"/>
          </a:p>
        </p:txBody>
      </p:sp>
    </p:spTree>
    <p:extLst>
      <p:ext uri="{BB962C8B-B14F-4D97-AF65-F5344CB8AC3E}">
        <p14:creationId xmlns:p14="http://schemas.microsoft.com/office/powerpoint/2010/main" val="234966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https://www.simplilearn.com/introduction-to-cloud-computing-basics-skillup</a:t>
            </a:r>
          </a:p>
          <a:p>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18</a:t>
            </a:fld>
            <a:endParaRPr lang="en-US"/>
          </a:p>
        </p:txBody>
      </p:sp>
    </p:spTree>
    <p:extLst>
      <p:ext uri="{BB962C8B-B14F-4D97-AF65-F5344CB8AC3E}">
        <p14:creationId xmlns:p14="http://schemas.microsoft.com/office/powerpoint/2010/main" val="2769879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rticle theme title blue">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BB89783C-C0F6-48DE-A717-990FA4CFDF58}"/>
              </a:ext>
            </a:extLst>
          </p:cNvPr>
          <p:cNvPicPr>
            <a:picLocks noChangeAspect="1"/>
          </p:cNvPicPr>
          <p:nvPr userDrawn="1"/>
        </p:nvPicPr>
        <p:blipFill>
          <a:blip r:embed="rId2"/>
          <a:stretch>
            <a:fillRect/>
          </a:stretch>
        </p:blipFill>
        <p:spPr>
          <a:xfrm>
            <a:off x="520589" y="713973"/>
            <a:ext cx="1987129" cy="439074"/>
          </a:xfrm>
          <a:prstGeom prst="rect">
            <a:avLst/>
          </a:prstGeom>
        </p:spPr>
      </p:pic>
      <p:pic>
        <p:nvPicPr>
          <p:cNvPr id="10" name="Graphic 9">
            <a:extLst>
              <a:ext uri="{FF2B5EF4-FFF2-40B4-BE49-F238E27FC236}">
                <a16:creationId xmlns:a16="http://schemas.microsoft.com/office/drawing/2014/main" id="{2BDF4758-533D-4751-9167-3706B61302B5}"/>
              </a:ext>
            </a:extLst>
          </p:cNvPr>
          <p:cNvPicPr>
            <a:picLocks noChangeAspect="1"/>
          </p:cNvPicPr>
          <p:nvPr userDrawn="1"/>
        </p:nvPicPr>
        <p:blipFill rotWithShape="1">
          <a:blip r:embed="rId3">
            <a:alphaModFix amt="18000"/>
            <a:extLst>
              <a:ext uri="{96DAC541-7B7A-43D3-8B79-37D633B846F1}">
                <asvg:svgBlip xmlns:asvg="http://schemas.microsoft.com/office/drawing/2016/SVG/main" r:embed="rId4"/>
              </a:ext>
            </a:extLst>
          </a:blip>
          <a:srcRect l="20179" t="5159" r="15032" b="4225"/>
          <a:stretch/>
        </p:blipFill>
        <p:spPr>
          <a:xfrm rot="16200000">
            <a:off x="7732642" y="2232251"/>
            <a:ext cx="6857999" cy="2393498"/>
          </a:xfrm>
          <a:prstGeom prst="rect">
            <a:avLst/>
          </a:prstGeom>
        </p:spPr>
      </p:pic>
      <p:sp>
        <p:nvSpPr>
          <p:cNvPr id="3" name="Date Placeholder 2">
            <a:extLst>
              <a:ext uri="{FF2B5EF4-FFF2-40B4-BE49-F238E27FC236}">
                <a16:creationId xmlns:a16="http://schemas.microsoft.com/office/drawing/2014/main" id="{B7706541-BFD4-495B-AC6F-0BAC7AFCBFA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D1E6E682-287C-44B8-906A-9CB368CE7C30}"/>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9F66AAF2-D3B9-4E91-8579-3929FFAE72F7}"/>
              </a:ext>
            </a:extLst>
          </p:cNvPr>
          <p:cNvSpPr>
            <a:spLocks noGrp="1"/>
          </p:cNvSpPr>
          <p:nvPr>
            <p:ph type="sldNum" sz="quarter" idx="13"/>
          </p:nvPr>
        </p:nvSpPr>
        <p:spPr/>
        <p:txBody>
          <a:bodyPr/>
          <a:lstStyle/>
          <a:p>
            <a:fld id="{2533969A-88D7-D043-9145-D433A02B4603}" type="slidenum">
              <a:rPr lang="en-US" smtClean="0"/>
              <a:pPr/>
              <a:t>‹#›</a:t>
            </a:fld>
            <a:endParaRPr lang="en-US" dirty="0"/>
          </a:p>
        </p:txBody>
      </p:sp>
      <p:sp>
        <p:nvSpPr>
          <p:cNvPr id="11" name="Untertitel 2">
            <a:extLst>
              <a:ext uri="{FF2B5EF4-FFF2-40B4-BE49-F238E27FC236}">
                <a16:creationId xmlns:a16="http://schemas.microsoft.com/office/drawing/2014/main" id="{D6B48304-2A99-455F-A82F-FFE7A69E2DD6}"/>
              </a:ext>
            </a:extLst>
          </p:cNvPr>
          <p:cNvSpPr>
            <a:spLocks noGrp="1"/>
          </p:cNvSpPr>
          <p:nvPr>
            <p:ph type="subTitle" idx="1"/>
          </p:nvPr>
        </p:nvSpPr>
        <p:spPr>
          <a:xfrm>
            <a:off x="548639" y="3055482"/>
            <a:ext cx="9491832"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2"/>
                </a:solidFill>
                <a:effectLst/>
                <a:uLnTx/>
                <a:uFillTx/>
              </a:defRPr>
            </a:lvl1pPr>
          </a:lstStyle>
          <a:p>
            <a:pPr marL="0" lvl="0"/>
            <a:endParaRPr lang="en-US" noProof="0" dirty="0"/>
          </a:p>
        </p:txBody>
      </p:sp>
      <p:sp>
        <p:nvSpPr>
          <p:cNvPr id="12" name="Text Placeholder 8">
            <a:extLst>
              <a:ext uri="{FF2B5EF4-FFF2-40B4-BE49-F238E27FC236}">
                <a16:creationId xmlns:a16="http://schemas.microsoft.com/office/drawing/2014/main" id="{85B21143-8A8D-429E-95BC-E770FF515238}"/>
              </a:ext>
            </a:extLst>
          </p:cNvPr>
          <p:cNvSpPr>
            <a:spLocks noGrp="1"/>
          </p:cNvSpPr>
          <p:nvPr>
            <p:ph type="body" sz="quarter" idx="10" hasCustomPrompt="1"/>
          </p:nvPr>
        </p:nvSpPr>
        <p:spPr>
          <a:xfrm>
            <a:off x="548640" y="4959960"/>
            <a:ext cx="9491832" cy="603192"/>
          </a:xfrm>
        </p:spPr>
        <p:txBody>
          <a:bodyPr anchor="t" anchorCtr="0">
            <a:normAutofit/>
          </a:bodyPr>
          <a:lstStyle>
            <a:lvl1pPr marL="0" indent="0">
              <a:buNone/>
              <a:defRPr sz="1600" baseline="0">
                <a:solidFill>
                  <a:schemeClr val="bg2"/>
                </a:solidFill>
              </a:defRPr>
            </a:lvl1pPr>
            <a:lvl2pPr marL="457200" indent="0">
              <a:buNone/>
              <a:defRPr>
                <a:solidFill>
                  <a:srgbClr val="D0DD28"/>
                </a:solidFill>
              </a:defRPr>
            </a:lvl2pPr>
            <a:lvl3pPr marL="914400" indent="0">
              <a:buNone/>
              <a:defRPr>
                <a:solidFill>
                  <a:srgbClr val="D0DD28"/>
                </a:solidFill>
              </a:defRPr>
            </a:lvl3pPr>
            <a:lvl4pPr marL="1371600" indent="0">
              <a:buNone/>
              <a:defRPr>
                <a:solidFill>
                  <a:srgbClr val="D0DD28"/>
                </a:solidFill>
              </a:defRPr>
            </a:lvl4pPr>
            <a:lvl5pPr marL="1828800" indent="0">
              <a:buNone/>
              <a:defRPr>
                <a:solidFill>
                  <a:srgbClr val="D0DD28"/>
                </a:solidFill>
              </a:defRPr>
            </a:lvl5pPr>
          </a:lstStyle>
          <a:p>
            <a:pPr lvl="0"/>
            <a:r>
              <a:rPr lang="en-US" dirty="0"/>
              <a:t>Enter presenter’s name(s)</a:t>
            </a:r>
          </a:p>
        </p:txBody>
      </p:sp>
      <p:sp>
        <p:nvSpPr>
          <p:cNvPr id="14" name="Title 1">
            <a:extLst>
              <a:ext uri="{FF2B5EF4-FFF2-40B4-BE49-F238E27FC236}">
                <a16:creationId xmlns:a16="http://schemas.microsoft.com/office/drawing/2014/main" id="{D3625A12-AE06-44F3-BEDD-2613F9F6225B}"/>
              </a:ext>
            </a:extLst>
          </p:cNvPr>
          <p:cNvSpPr>
            <a:spLocks noGrp="1"/>
          </p:cNvSpPr>
          <p:nvPr>
            <p:ph type="ctrTitle" hasCustomPrompt="1"/>
          </p:nvPr>
        </p:nvSpPr>
        <p:spPr>
          <a:xfrm>
            <a:off x="548639" y="2130005"/>
            <a:ext cx="9491832" cy="852488"/>
          </a:xfrm>
        </p:spPr>
        <p:txBody>
          <a:bodyPr anchor="b"/>
          <a:lstStyle>
            <a:lvl1pPr algn="l">
              <a:defRPr sz="4200" b="1" i="0">
                <a:solidFill>
                  <a:schemeClr val="bg2"/>
                </a:solidFill>
              </a:defRPr>
            </a:lvl1pPr>
          </a:lstStyle>
          <a:p>
            <a:r>
              <a:rPr lang="en-US" dirty="0"/>
              <a:t>Click to edit title</a:t>
            </a:r>
          </a:p>
        </p:txBody>
      </p:sp>
    </p:spTree>
    <p:extLst>
      <p:ext uri="{BB962C8B-B14F-4D97-AF65-F5344CB8AC3E}">
        <p14:creationId xmlns:p14="http://schemas.microsoft.com/office/powerpoint/2010/main" val="3368220270"/>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ticle+headline+plcehldr+footers wh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7FCC498-09D6-4B3F-ACA9-A10F25A7CEA1}"/>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61598"/>
          <a:stretch/>
        </p:blipFill>
        <p:spPr>
          <a:xfrm rot="16200000">
            <a:off x="8323971" y="2989969"/>
            <a:ext cx="6857999" cy="878059"/>
          </a:xfrm>
          <a:prstGeom prst="rect">
            <a:avLst/>
          </a:prstGeom>
        </p:spPr>
      </p:pic>
      <p:sp>
        <p:nvSpPr>
          <p:cNvPr id="8" name="Content Placeholder 15">
            <a:extLst>
              <a:ext uri="{FF2B5EF4-FFF2-40B4-BE49-F238E27FC236}">
                <a16:creationId xmlns:a16="http://schemas.microsoft.com/office/drawing/2014/main" id="{2A4CAC8E-4600-4DB2-977B-ED1FED7E99ED}"/>
              </a:ext>
            </a:extLst>
          </p:cNvPr>
          <p:cNvSpPr>
            <a:spLocks noGrp="1"/>
          </p:cNvSpPr>
          <p:nvPr>
            <p:ph sz="quarter" idx="13" hasCustomPrompt="1"/>
          </p:nvPr>
        </p:nvSpPr>
        <p:spPr>
          <a:xfrm>
            <a:off x="548640" y="1920240"/>
            <a:ext cx="10687175" cy="4279392"/>
          </a:xfrm>
        </p:spPr>
        <p:txBody>
          <a:bodyPr/>
          <a:lstStyle>
            <a:lvl1pPr marL="228600" indent="-228600" algn="l" defTabSz="914400" rtl="0" eaLnBrk="1" latinLnBrk="0" hangingPunct="1">
              <a:lnSpc>
                <a:spcPct val="100000"/>
              </a:lnSpc>
              <a:spcBef>
                <a:spcPts val="1600"/>
              </a:spcBef>
              <a:buFont typeface="Arial"/>
              <a:buChar char="•"/>
              <a:defRPr lang="en-US" sz="2800" kern="1200" dirty="0" smtClean="0">
                <a:solidFill>
                  <a:srgbClr val="626262"/>
                </a:solidFill>
                <a:latin typeface="+mn-lt"/>
                <a:ea typeface="Roboto" panose="02000000000000000000" pitchFamily="2" charset="0"/>
                <a:cs typeface="+mn-cs"/>
              </a:defRPr>
            </a:lvl1pPr>
            <a:lvl2pPr marL="685800" indent="-228600" algn="l" defTabSz="914400" rtl="0" eaLnBrk="1" latinLnBrk="0" hangingPunct="1">
              <a:lnSpc>
                <a:spcPct val="100000"/>
              </a:lnSpc>
              <a:spcBef>
                <a:spcPts val="1600"/>
              </a:spcBef>
              <a:buFont typeface="Arial"/>
              <a:buChar char="•"/>
              <a:defRPr lang="en-US" sz="2400" kern="1200" dirty="0" smtClean="0">
                <a:solidFill>
                  <a:srgbClr val="626262"/>
                </a:solidFill>
                <a:latin typeface="+mn-lt"/>
                <a:ea typeface="Roboto" panose="02000000000000000000" pitchFamily="2" charset="0"/>
                <a:cs typeface="+mn-cs"/>
              </a:defRPr>
            </a:lvl2pPr>
            <a:lvl3pPr marL="1143000" indent="-228600" algn="l" defTabSz="914400" rtl="0" eaLnBrk="1" latinLnBrk="0" hangingPunct="1">
              <a:lnSpc>
                <a:spcPct val="100000"/>
              </a:lnSpc>
              <a:spcBef>
                <a:spcPts val="1600"/>
              </a:spcBef>
              <a:buFont typeface="Arial"/>
              <a:buChar char="•"/>
              <a:defRPr lang="en-US" sz="2000" kern="1200" dirty="0" smtClean="0">
                <a:solidFill>
                  <a:srgbClr val="626262"/>
                </a:solidFill>
                <a:latin typeface="+mn-lt"/>
                <a:ea typeface="Roboto" panose="02000000000000000000" pitchFamily="2" charset="0"/>
                <a:cs typeface="+mn-cs"/>
              </a:defRPr>
            </a:lvl3pPr>
            <a:lvl4pPr marL="1600200" indent="-228600" algn="l" defTabSz="914400" rtl="0" eaLnBrk="1" latinLnBrk="0" hangingPunct="1">
              <a:lnSpc>
                <a:spcPct val="100000"/>
              </a:lnSpc>
              <a:spcBef>
                <a:spcPts val="1600"/>
              </a:spcBef>
              <a:buFont typeface="Arial"/>
              <a:buChar char="•"/>
              <a:defRPr lang="en-US" sz="1600" kern="1200" dirty="0" smtClean="0">
                <a:solidFill>
                  <a:srgbClr val="626262"/>
                </a:solidFill>
                <a:latin typeface="+mn-lt"/>
                <a:ea typeface="Roboto" panose="02000000000000000000" pitchFamily="2" charset="0"/>
                <a:cs typeface="+mn-cs"/>
              </a:defRPr>
            </a:lvl4pPr>
            <a:lvl5pPr marL="2057400" indent="-228600" algn="l" defTabSz="914400" rtl="0" eaLnBrk="1" latinLnBrk="0" hangingPunct="1">
              <a:lnSpc>
                <a:spcPct val="100000"/>
              </a:lnSpc>
              <a:spcBef>
                <a:spcPts val="1600"/>
              </a:spcBef>
              <a:buFont typeface="Arial"/>
              <a:buChar char="•"/>
              <a:defRPr lang="en-US" sz="1200" kern="1200" dirty="0" smtClean="0">
                <a:solidFill>
                  <a:srgbClr val="626262"/>
                </a:solidFill>
                <a:latin typeface="+mn-lt"/>
                <a:ea typeface="Roboto" panose="02000000000000000000" pitchFamily="2" charset="0"/>
                <a:cs typeface="+mn-cs"/>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6">
            <a:extLst>
              <a:ext uri="{FF2B5EF4-FFF2-40B4-BE49-F238E27FC236}">
                <a16:creationId xmlns:a16="http://schemas.microsoft.com/office/drawing/2014/main" id="{37E667BE-06C8-4A62-A350-6A491D391185}"/>
              </a:ext>
            </a:extLst>
          </p:cNvPr>
          <p:cNvSpPr>
            <a:spLocks noGrp="1"/>
          </p:cNvSpPr>
          <p:nvPr>
            <p:ph type="title" hasCustomPrompt="1"/>
          </p:nvPr>
        </p:nvSpPr>
        <p:spPr>
          <a:xfrm>
            <a:off x="548640" y="488561"/>
            <a:ext cx="10687175"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CA36432D-EF34-4917-BD42-A9D6D7BF7DA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8AEF496A-F20C-485C-8158-8B4330ECD9BC}"/>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AC4E4A2E-C4E9-42E4-A8A5-BF47BED4521E}"/>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188860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ticle headline+footers wh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019DA0-A358-48A3-B7EC-E871A4C43EEE}"/>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61598"/>
          <a:stretch/>
        </p:blipFill>
        <p:spPr>
          <a:xfrm rot="16200000">
            <a:off x="8323971" y="2989969"/>
            <a:ext cx="6857999" cy="878059"/>
          </a:xfrm>
          <a:prstGeom prst="rect">
            <a:avLst/>
          </a:prstGeom>
        </p:spPr>
      </p:pic>
      <p:sp>
        <p:nvSpPr>
          <p:cNvPr id="6" name="Title 6">
            <a:extLst>
              <a:ext uri="{FF2B5EF4-FFF2-40B4-BE49-F238E27FC236}">
                <a16:creationId xmlns:a16="http://schemas.microsoft.com/office/drawing/2014/main" id="{A734AB36-59E4-48B9-BD11-8A4B3014DF56}"/>
              </a:ext>
            </a:extLst>
          </p:cNvPr>
          <p:cNvSpPr>
            <a:spLocks noGrp="1"/>
          </p:cNvSpPr>
          <p:nvPr>
            <p:ph type="title" hasCustomPrompt="1"/>
          </p:nvPr>
        </p:nvSpPr>
        <p:spPr>
          <a:xfrm>
            <a:off x="548640" y="488561"/>
            <a:ext cx="10687175"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DE06DF5F-64FE-467D-B929-3410C8D03CA1}"/>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0345F583-F8B6-446F-9D79-885D461B831C}"/>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4CB73707-0D49-46F2-8FD6-3506FA8DD2B6}"/>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868914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rticle theme footers (whi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25483B1-BC00-4E32-8270-A2A863E68985}"/>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61598"/>
          <a:stretch/>
        </p:blipFill>
        <p:spPr>
          <a:xfrm rot="16200000">
            <a:off x="8323971" y="2989969"/>
            <a:ext cx="6857999" cy="878059"/>
          </a:xfrm>
          <a:prstGeom prst="rect">
            <a:avLst/>
          </a:prstGeom>
        </p:spPr>
      </p:pic>
      <p:sp>
        <p:nvSpPr>
          <p:cNvPr id="2" name="Date Placeholder 1">
            <a:extLst>
              <a:ext uri="{FF2B5EF4-FFF2-40B4-BE49-F238E27FC236}">
                <a16:creationId xmlns:a16="http://schemas.microsoft.com/office/drawing/2014/main" id="{2D9DCC59-3B51-4DBB-A44F-455C03CF31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A8DB589-A59E-472C-BEAF-E1CAA2212F3B}"/>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283A3620-B9E7-46A8-B92E-B84A51B61345}"/>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208566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 theme title + footer ">
    <p:bg>
      <p:bgPr>
        <a:solidFill>
          <a:schemeClr val="bg2"/>
        </a:solidFill>
        <a:effectLst/>
      </p:bgPr>
    </p:bg>
    <p:spTree>
      <p:nvGrpSpPr>
        <p:cNvPr id="1" name=""/>
        <p:cNvGrpSpPr/>
        <p:nvPr/>
      </p:nvGrpSpPr>
      <p:grpSpPr>
        <a:xfrm>
          <a:off x="0" y="0"/>
          <a:ext cx="0" cy="0"/>
          <a:chOff x="0" y="0"/>
          <a:chExt cx="0" cy="0"/>
        </a:xfrm>
      </p:grpSpPr>
      <p:sp>
        <p:nvSpPr>
          <p:cNvPr id="7" name="Untertitel 2"/>
          <p:cNvSpPr>
            <a:spLocks noGrp="1"/>
          </p:cNvSpPr>
          <p:nvPr>
            <p:ph type="subTitle" idx="1" hasCustomPrompt="1"/>
          </p:nvPr>
        </p:nvSpPr>
        <p:spPr>
          <a:xfrm>
            <a:off x="548639" y="3055482"/>
            <a:ext cx="9491832"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accent2"/>
                </a:solidFill>
                <a:effectLst/>
                <a:uLnTx/>
                <a:uFillTx/>
              </a:defRPr>
            </a:lvl1pPr>
          </a:lstStyle>
          <a:p>
            <a:pPr marL="0" lvl="0"/>
            <a:r>
              <a:rPr lang="en-US" noProof="0" dirty="0"/>
              <a:t>Click to add subtitle</a:t>
            </a:r>
          </a:p>
        </p:txBody>
      </p:sp>
      <p:sp>
        <p:nvSpPr>
          <p:cNvPr id="9" name="Text Placeholder 8"/>
          <p:cNvSpPr>
            <a:spLocks noGrp="1"/>
          </p:cNvSpPr>
          <p:nvPr>
            <p:ph type="body" sz="quarter" idx="10" hasCustomPrompt="1"/>
          </p:nvPr>
        </p:nvSpPr>
        <p:spPr>
          <a:xfrm>
            <a:off x="548640" y="4959960"/>
            <a:ext cx="9491831" cy="603192"/>
          </a:xfrm>
        </p:spPr>
        <p:txBody>
          <a:bodyPr anchor="t" anchorCtr="0">
            <a:normAutofit/>
          </a:bodyPr>
          <a:lstStyle>
            <a:lvl1pPr marL="0" indent="0">
              <a:buNone/>
              <a:defRPr sz="1600" baseline="0">
                <a:solidFill>
                  <a:schemeClr val="bg1"/>
                </a:solidFill>
              </a:defRPr>
            </a:lvl1pPr>
            <a:lvl2pPr marL="457200" indent="0">
              <a:buNone/>
              <a:defRPr>
                <a:solidFill>
                  <a:srgbClr val="D0DD28"/>
                </a:solidFill>
              </a:defRPr>
            </a:lvl2pPr>
            <a:lvl3pPr marL="914400" indent="0">
              <a:buNone/>
              <a:defRPr>
                <a:solidFill>
                  <a:srgbClr val="D0DD28"/>
                </a:solidFill>
              </a:defRPr>
            </a:lvl3pPr>
            <a:lvl4pPr marL="1371600" indent="0">
              <a:buNone/>
              <a:defRPr>
                <a:solidFill>
                  <a:srgbClr val="D0DD28"/>
                </a:solidFill>
              </a:defRPr>
            </a:lvl4pPr>
            <a:lvl5pPr marL="1828800" indent="0">
              <a:buNone/>
              <a:defRPr>
                <a:solidFill>
                  <a:srgbClr val="D0DD28"/>
                </a:solidFill>
              </a:defRPr>
            </a:lvl5pPr>
          </a:lstStyle>
          <a:p>
            <a:pPr lvl="0"/>
            <a:r>
              <a:rPr lang="en-US" dirty="0"/>
              <a:t>Enter presenter’s name(s)</a:t>
            </a:r>
          </a:p>
        </p:txBody>
      </p:sp>
      <p:sp>
        <p:nvSpPr>
          <p:cNvPr id="22" name="Title 1">
            <a:extLst>
              <a:ext uri="{FF2B5EF4-FFF2-40B4-BE49-F238E27FC236}">
                <a16:creationId xmlns:a16="http://schemas.microsoft.com/office/drawing/2014/main" id="{F61AB37E-D34A-403E-B4EA-40B2E24F1ADA}"/>
              </a:ext>
            </a:extLst>
          </p:cNvPr>
          <p:cNvSpPr>
            <a:spLocks noGrp="1"/>
          </p:cNvSpPr>
          <p:nvPr>
            <p:ph type="ctrTitle" hasCustomPrompt="1"/>
          </p:nvPr>
        </p:nvSpPr>
        <p:spPr>
          <a:xfrm>
            <a:off x="548639" y="2130005"/>
            <a:ext cx="9491832" cy="852488"/>
          </a:xfrm>
        </p:spPr>
        <p:txBody>
          <a:bodyPr anchor="b"/>
          <a:lstStyle>
            <a:lvl1pPr algn="l">
              <a:defRPr sz="4200" b="1" i="0">
                <a:solidFill>
                  <a:schemeClr val="accent2"/>
                </a:solidFill>
              </a:defRPr>
            </a:lvl1pPr>
          </a:lstStyle>
          <a:p>
            <a:r>
              <a:rPr lang="en-US" dirty="0"/>
              <a:t>Click to edit title</a:t>
            </a:r>
          </a:p>
        </p:txBody>
      </p:sp>
      <p:sp>
        <p:nvSpPr>
          <p:cNvPr id="3" name="Date Placeholder 2">
            <a:extLst>
              <a:ext uri="{FF2B5EF4-FFF2-40B4-BE49-F238E27FC236}">
                <a16:creationId xmlns:a16="http://schemas.microsoft.com/office/drawing/2014/main" id="{B7706541-BFD4-495B-AC6F-0BAC7AFCBFA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D1E6E682-287C-44B8-906A-9CB368CE7C30}"/>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9F66AAF2-D3B9-4E91-8579-3929FFAE72F7}"/>
              </a:ext>
            </a:extLst>
          </p:cNvPr>
          <p:cNvSpPr>
            <a:spLocks noGrp="1"/>
          </p:cNvSpPr>
          <p:nvPr>
            <p:ph type="sldNum" sz="quarter" idx="13"/>
          </p:nvPr>
        </p:nvSpPr>
        <p:spPr/>
        <p:txBody>
          <a:bodyPr/>
          <a:lstStyle/>
          <a:p>
            <a:fld id="{2533969A-88D7-D043-9145-D433A02B4603}" type="slidenum">
              <a:rPr lang="en-US" smtClean="0"/>
              <a:pPr/>
              <a:t>‹#›</a:t>
            </a:fld>
            <a:endParaRPr lang="en-US" dirty="0"/>
          </a:p>
        </p:txBody>
      </p:sp>
      <p:pic>
        <p:nvPicPr>
          <p:cNvPr id="11" name="Picture 10">
            <a:extLst>
              <a:ext uri="{FF2B5EF4-FFF2-40B4-BE49-F238E27FC236}">
                <a16:creationId xmlns:a16="http://schemas.microsoft.com/office/drawing/2014/main" id="{4C562643-9211-44B6-A8CC-D87E7BC4C023}"/>
              </a:ext>
            </a:extLst>
          </p:cNvPr>
          <p:cNvPicPr>
            <a:picLocks noChangeAspect="1"/>
          </p:cNvPicPr>
          <p:nvPr userDrawn="1"/>
        </p:nvPicPr>
        <p:blipFill>
          <a:blip r:embed="rId2"/>
          <a:srcRect/>
          <a:stretch/>
        </p:blipFill>
        <p:spPr>
          <a:xfrm>
            <a:off x="509430" y="713973"/>
            <a:ext cx="1987127" cy="439074"/>
          </a:xfrm>
          <a:prstGeom prst="rect">
            <a:avLst/>
          </a:prstGeom>
        </p:spPr>
      </p:pic>
    </p:spTree>
    <p:extLst>
      <p:ext uri="{BB962C8B-B14F-4D97-AF65-F5344CB8AC3E}">
        <p14:creationId xmlns:p14="http://schemas.microsoft.com/office/powerpoint/2010/main" val="1896873591"/>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theme section+ footer">
    <p:bg>
      <p:bgPr>
        <a:solidFill>
          <a:schemeClr val="bg2"/>
        </a:solidFill>
        <a:effectLst/>
      </p:bgPr>
    </p:bg>
    <p:spTree>
      <p:nvGrpSpPr>
        <p:cNvPr id="1" name=""/>
        <p:cNvGrpSpPr/>
        <p:nvPr/>
      </p:nvGrpSpPr>
      <p:grpSpPr>
        <a:xfrm>
          <a:off x="0" y="0"/>
          <a:ext cx="0" cy="0"/>
          <a:chOff x="0" y="0"/>
          <a:chExt cx="0" cy="0"/>
        </a:xfrm>
      </p:grpSpPr>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40" y="4031968"/>
            <a:ext cx="9562922"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1"/>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562923" cy="852488"/>
          </a:xfrm>
        </p:spPr>
        <p:txBody>
          <a:bodyPr anchor="t"/>
          <a:lstStyle>
            <a:lvl1pPr algn="l">
              <a:defRPr sz="4200" b="1" i="0">
                <a:solidFill>
                  <a:schemeClr val="accent2"/>
                </a:solidFill>
              </a:defRPr>
            </a:lvl1pPr>
          </a:lstStyle>
          <a:p>
            <a:r>
              <a:rPr lang="en-US" dirty="0"/>
              <a:t>Click to edit section divide style</a:t>
            </a:r>
          </a:p>
        </p:txBody>
      </p:sp>
      <p:sp>
        <p:nvSpPr>
          <p:cNvPr id="2" name="Date Placeholder 1">
            <a:extLst>
              <a:ext uri="{FF2B5EF4-FFF2-40B4-BE49-F238E27FC236}">
                <a16:creationId xmlns:a16="http://schemas.microsoft.com/office/drawing/2014/main" id="{836FA3CC-605F-4890-AE98-B53495333077}"/>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2E08422B-5988-4135-99A5-D05A7B783835}"/>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8893471E-32F1-4A76-A7C5-9D69ED0F1A36}"/>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1284100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theme subsection+footer">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562923" cy="852488"/>
          </a:xfrm>
        </p:spPr>
        <p:txBody>
          <a:bodyPr anchor="t"/>
          <a:lstStyle>
            <a:lvl1pPr algn="l">
              <a:defRPr sz="4200" b="1" i="0">
                <a:solidFill>
                  <a:schemeClr val="accent2"/>
                </a:solidFill>
              </a:defRPr>
            </a:lvl1pPr>
          </a:lstStyle>
          <a:p>
            <a:r>
              <a:rPr lang="en-US" dirty="0"/>
              <a:t>Click to edit subsection divide style</a:t>
            </a:r>
          </a:p>
        </p:txBody>
      </p:sp>
      <p:sp>
        <p:nvSpPr>
          <p:cNvPr id="2" name="Date Placeholder 1">
            <a:extLst>
              <a:ext uri="{FF2B5EF4-FFF2-40B4-BE49-F238E27FC236}">
                <a16:creationId xmlns:a16="http://schemas.microsoft.com/office/drawing/2014/main" id="{43E8087A-6180-4165-9634-C55B23CFFFFC}"/>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D1E74DC3-F493-4C01-999B-6C018FC739B7}"/>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77080DAD-CFA5-490A-BEA2-3DB5032DD184}"/>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25540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theme title + text + footer">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01C1B351-A54E-4567-B5D8-775E45CA1FBD}"/>
              </a:ext>
            </a:extLst>
          </p:cNvPr>
          <p:cNvSpPr>
            <a:spLocks noGrp="1"/>
          </p:cNvSpPr>
          <p:nvPr>
            <p:ph sz="quarter" idx="13" hasCustomPrompt="1"/>
          </p:nvPr>
        </p:nvSpPr>
        <p:spPr>
          <a:xfrm>
            <a:off x="548640" y="1920240"/>
            <a:ext cx="10935148" cy="4279392"/>
          </a:xfrm>
        </p:spPr>
        <p:txBody>
          <a:bodyPr/>
          <a:lstStyle>
            <a:lvl1pPr marL="228600" indent="-228600" algn="l" defTabSz="914400" rtl="0" eaLnBrk="1" latinLnBrk="0" hangingPunct="1">
              <a:lnSpc>
                <a:spcPct val="100000"/>
              </a:lnSpc>
              <a:spcBef>
                <a:spcPts val="1600"/>
              </a:spcBef>
              <a:buFont typeface="Arial"/>
              <a:buChar char="•"/>
              <a:defRPr lang="en-US" sz="2800" kern="1200" dirty="0" smtClean="0">
                <a:solidFill>
                  <a:srgbClr val="626262"/>
                </a:solidFill>
                <a:latin typeface="+mn-lt"/>
                <a:ea typeface="Roboto" panose="02000000000000000000" pitchFamily="2" charset="0"/>
                <a:cs typeface="+mn-cs"/>
              </a:defRPr>
            </a:lvl1pPr>
            <a:lvl2pPr marL="685800" indent="-228600" algn="l" defTabSz="914400" rtl="0" eaLnBrk="1" latinLnBrk="0" hangingPunct="1">
              <a:lnSpc>
                <a:spcPct val="100000"/>
              </a:lnSpc>
              <a:spcBef>
                <a:spcPts val="1600"/>
              </a:spcBef>
              <a:buFont typeface="Arial"/>
              <a:buChar char="•"/>
              <a:defRPr lang="en-US" sz="2400" kern="1200" dirty="0" smtClean="0">
                <a:solidFill>
                  <a:srgbClr val="626262"/>
                </a:solidFill>
                <a:latin typeface="+mn-lt"/>
                <a:ea typeface="Roboto" panose="02000000000000000000" pitchFamily="2" charset="0"/>
                <a:cs typeface="+mn-cs"/>
              </a:defRPr>
            </a:lvl2pPr>
            <a:lvl3pPr marL="1143000" indent="-228600" algn="l" defTabSz="914400" rtl="0" eaLnBrk="1" latinLnBrk="0" hangingPunct="1">
              <a:lnSpc>
                <a:spcPct val="100000"/>
              </a:lnSpc>
              <a:spcBef>
                <a:spcPts val="1600"/>
              </a:spcBef>
              <a:buFont typeface="Arial"/>
              <a:buChar char="•"/>
              <a:defRPr lang="en-US" sz="2000" kern="1200" dirty="0" smtClean="0">
                <a:solidFill>
                  <a:srgbClr val="626262"/>
                </a:solidFill>
                <a:latin typeface="+mn-lt"/>
                <a:ea typeface="Roboto" panose="02000000000000000000" pitchFamily="2" charset="0"/>
                <a:cs typeface="+mn-cs"/>
              </a:defRPr>
            </a:lvl3pPr>
            <a:lvl4pPr marL="1600200" indent="-228600" algn="l" defTabSz="914400" rtl="0" eaLnBrk="1" latinLnBrk="0" hangingPunct="1">
              <a:lnSpc>
                <a:spcPct val="100000"/>
              </a:lnSpc>
              <a:spcBef>
                <a:spcPts val="1600"/>
              </a:spcBef>
              <a:buFont typeface="Arial"/>
              <a:buChar char="•"/>
              <a:defRPr lang="en-US" sz="1600" kern="1200" dirty="0" smtClean="0">
                <a:solidFill>
                  <a:srgbClr val="626262"/>
                </a:solidFill>
                <a:latin typeface="+mn-lt"/>
                <a:ea typeface="Roboto" panose="02000000000000000000" pitchFamily="2" charset="0"/>
                <a:cs typeface="+mn-cs"/>
              </a:defRPr>
            </a:lvl4pPr>
            <a:lvl5pPr marL="2057400" indent="-228600" algn="l" defTabSz="914400" rtl="0" eaLnBrk="1" latinLnBrk="0" hangingPunct="1">
              <a:lnSpc>
                <a:spcPct val="100000"/>
              </a:lnSpc>
              <a:spcBef>
                <a:spcPts val="1600"/>
              </a:spcBef>
              <a:buFont typeface="Arial"/>
              <a:buChar char="•"/>
              <a:defRPr lang="en-US" sz="1200" kern="1200" dirty="0" smtClean="0">
                <a:solidFill>
                  <a:srgbClr val="626262"/>
                </a:solidFill>
                <a:latin typeface="+mn-lt"/>
                <a:ea typeface="Roboto" panose="02000000000000000000" pitchFamily="2" charset="0"/>
                <a:cs typeface="+mn-cs"/>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0A45E86-D440-4E9F-B37E-9862C1149A85}"/>
              </a:ext>
            </a:extLst>
          </p:cNvPr>
          <p:cNvSpPr>
            <a:spLocks noGrp="1"/>
          </p:cNvSpPr>
          <p:nvPr>
            <p:ph type="title" hasCustomPrompt="1"/>
          </p:nvPr>
        </p:nvSpPr>
        <p:spPr>
          <a:xfrm>
            <a:off x="548640" y="488561"/>
            <a:ext cx="10935148" cy="915366"/>
          </a:xfrm>
        </p:spPr>
        <p:txBody>
          <a:bodyPr/>
          <a:lstStyle>
            <a:lvl1pPr>
              <a:defRPr/>
            </a:lvl1pPr>
          </a:lstStyle>
          <a:p>
            <a:r>
              <a:rPr lang="en-US" dirty="0"/>
              <a:t>Click to edit master title style</a:t>
            </a:r>
          </a:p>
        </p:txBody>
      </p:sp>
      <p:sp>
        <p:nvSpPr>
          <p:cNvPr id="12" name="Date Placeholder 11">
            <a:extLst>
              <a:ext uri="{FF2B5EF4-FFF2-40B4-BE49-F238E27FC236}">
                <a16:creationId xmlns:a16="http://schemas.microsoft.com/office/drawing/2014/main" id="{74A7F8EC-6B2C-4D57-9718-25F0193738A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13" name="Footer Placeholder 12">
            <a:extLst>
              <a:ext uri="{FF2B5EF4-FFF2-40B4-BE49-F238E27FC236}">
                <a16:creationId xmlns:a16="http://schemas.microsoft.com/office/drawing/2014/main" id="{E3E19187-990D-4EFF-AFD3-B769112BBD57}"/>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14" name="Slide Number Placeholder 13">
            <a:extLst>
              <a:ext uri="{FF2B5EF4-FFF2-40B4-BE49-F238E27FC236}">
                <a16:creationId xmlns:a16="http://schemas.microsoft.com/office/drawing/2014/main" id="{C89B0292-13BC-4DC1-B535-3B5BB8D39345}"/>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129095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heme title +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69E0-5BF8-457B-9E96-62DACEDD3131}"/>
              </a:ext>
            </a:extLst>
          </p:cNvPr>
          <p:cNvSpPr>
            <a:spLocks noGrp="1"/>
          </p:cNvSpPr>
          <p:nvPr>
            <p:ph type="title" hasCustomPrompt="1"/>
          </p:nvPr>
        </p:nvSpPr>
        <p:spPr/>
        <p:txBody>
          <a:bodyPr/>
          <a:lstStyle>
            <a:lvl1pPr>
              <a:defRPr/>
            </a:lvl1pPr>
          </a:lstStyle>
          <a:p>
            <a:r>
              <a:rPr lang="en-US" dirty="0"/>
              <a:t>Click to edit master title</a:t>
            </a:r>
          </a:p>
        </p:txBody>
      </p:sp>
      <p:sp>
        <p:nvSpPr>
          <p:cNvPr id="15" name="Date Placeholder 14">
            <a:extLst>
              <a:ext uri="{FF2B5EF4-FFF2-40B4-BE49-F238E27FC236}">
                <a16:creationId xmlns:a16="http://schemas.microsoft.com/office/drawing/2014/main" id="{6717A396-7523-4B1D-9958-ADC1C12D4D9B}"/>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16" name="Footer Placeholder 15">
            <a:extLst>
              <a:ext uri="{FF2B5EF4-FFF2-40B4-BE49-F238E27FC236}">
                <a16:creationId xmlns:a16="http://schemas.microsoft.com/office/drawing/2014/main" id="{7F13F153-219E-4911-BBB5-C03F51B3C782}"/>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17" name="Slide Number Placeholder 16">
            <a:extLst>
              <a:ext uri="{FF2B5EF4-FFF2-40B4-BE49-F238E27FC236}">
                <a16:creationId xmlns:a16="http://schemas.microsoft.com/office/drawing/2014/main" id="{B15D003F-CF6E-44B6-831B-E7CD2ACADE50}"/>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431011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theme blank+ footer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D2FC0-2954-4F3B-A280-B1787D1700A6}"/>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F3E45F04-68E2-429C-98EE-FED620B01DC8}"/>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83DD42BC-8BF5-4DA0-B345-F61703198101}"/>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848517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 theme end slide">
    <p:bg>
      <p:bgPr>
        <a:solidFill>
          <a:schemeClr val="bg2"/>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7F7B602-D9C9-40B4-A2CB-3666C2FDB33F}"/>
              </a:ext>
            </a:extLst>
          </p:cNvPr>
          <p:cNvSpPr>
            <a:spLocks noGrp="1"/>
          </p:cNvSpPr>
          <p:nvPr>
            <p:ph idx="1" hasCustomPrompt="1"/>
          </p:nvPr>
        </p:nvSpPr>
        <p:spPr>
          <a:xfrm>
            <a:off x="1855694" y="3740082"/>
            <a:ext cx="8480612" cy="1490952"/>
          </a:xfrm>
        </p:spPr>
        <p:txBody>
          <a:bodyPr lIns="0" tIns="0" rIns="0" bIns="0" anchor="ctr">
            <a:noAutofit/>
          </a:bodyPr>
          <a:lstStyle>
            <a:lvl1pPr marL="0" indent="0" algn="ctr">
              <a:lnSpc>
                <a:spcPct val="100000"/>
              </a:lnSpc>
              <a:buFontTx/>
              <a:buNone/>
              <a:defRPr lang="en-US" smtClean="0">
                <a:solidFill>
                  <a:schemeClr val="bg1"/>
                </a:solidFill>
              </a:defRPr>
            </a:lvl1pPr>
            <a:lvl2pPr marL="457200" indent="0" algn="ctr">
              <a:lnSpc>
                <a:spcPct val="100000"/>
              </a:lnSpc>
              <a:buFontTx/>
              <a:buNone/>
              <a:defRPr lang="en-US" smtClean="0">
                <a:solidFill>
                  <a:schemeClr val="tx1"/>
                </a:solidFill>
              </a:defRPr>
            </a:lvl2pPr>
            <a:lvl3pPr marL="914400" indent="0" algn="ctr">
              <a:lnSpc>
                <a:spcPct val="100000"/>
              </a:lnSpc>
              <a:buFontTx/>
              <a:buNone/>
              <a:defRPr lang="en-US" smtClean="0">
                <a:solidFill>
                  <a:schemeClr val="tx1"/>
                </a:solidFill>
              </a:defRPr>
            </a:lvl3pPr>
            <a:lvl4pPr marL="1371600" indent="0" algn="ctr">
              <a:lnSpc>
                <a:spcPct val="100000"/>
              </a:lnSpc>
              <a:buFontTx/>
              <a:buNone/>
              <a:defRPr lang="en-US" smtClean="0">
                <a:solidFill>
                  <a:schemeClr val="tx1"/>
                </a:solidFill>
              </a:defRPr>
            </a:lvl4pPr>
            <a:lvl5pPr marL="1828800" indent="0" algn="ctr">
              <a:lnSpc>
                <a:spcPct val="100000"/>
              </a:lnSpc>
              <a:buFontTx/>
              <a:buNone/>
              <a:defRPr lang="en-US">
                <a:solidFill>
                  <a:schemeClr val="tx1"/>
                </a:solidFill>
              </a:defRPr>
            </a:lvl5pPr>
          </a:lstStyle>
          <a:p>
            <a:pPr lvl="0">
              <a:lnSpc>
                <a:spcPct val="100000"/>
              </a:lnSpc>
              <a:spcBef>
                <a:spcPts val="1600"/>
              </a:spcBef>
            </a:pPr>
            <a:r>
              <a:rPr lang="en-US" dirty="0"/>
              <a:t>Click to edit master text styles</a:t>
            </a:r>
          </a:p>
        </p:txBody>
      </p:sp>
      <p:pic>
        <p:nvPicPr>
          <p:cNvPr id="14" name="Picture 13">
            <a:extLst>
              <a:ext uri="{FF2B5EF4-FFF2-40B4-BE49-F238E27FC236}">
                <a16:creationId xmlns:a16="http://schemas.microsoft.com/office/drawing/2014/main" id="{C10EFBF0-81D0-4124-8760-098DFB810314}"/>
              </a:ext>
            </a:extLst>
          </p:cNvPr>
          <p:cNvPicPr>
            <a:picLocks noChangeAspect="1"/>
          </p:cNvPicPr>
          <p:nvPr userDrawn="1"/>
        </p:nvPicPr>
        <p:blipFill>
          <a:blip r:embed="rId2"/>
          <a:srcRect/>
          <a:stretch/>
        </p:blipFill>
        <p:spPr>
          <a:xfrm>
            <a:off x="5734907" y="512741"/>
            <a:ext cx="659835" cy="541044"/>
          </a:xfrm>
          <a:prstGeom prst="rect">
            <a:avLst/>
          </a:prstGeom>
        </p:spPr>
      </p:pic>
      <p:sp>
        <p:nvSpPr>
          <p:cNvPr id="2" name="Date Placeholder 1">
            <a:extLst>
              <a:ext uri="{FF2B5EF4-FFF2-40B4-BE49-F238E27FC236}">
                <a16:creationId xmlns:a16="http://schemas.microsoft.com/office/drawing/2014/main" id="{091FB61D-81DF-4562-A168-FC7DD85CC437}"/>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54412AEB-5A15-49E0-ACBA-8D5479E4BFE7}"/>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C84D5D6-EBC1-462A-80F3-90B45D7CFE80}"/>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26558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rticles Blue Section+footer">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DB012F5-A9B2-4E5C-9DA6-1A8AA1F752D3}"/>
              </a:ext>
            </a:extLst>
          </p:cNvPr>
          <p:cNvSpPr/>
          <p:nvPr userDrawn="1"/>
        </p:nvSpPr>
        <p:spPr>
          <a:xfrm>
            <a:off x="0" y="956930"/>
            <a:ext cx="12191999" cy="4965406"/>
          </a:xfrm>
          <a:prstGeom prst="rect">
            <a:avLst/>
          </a:prstGeom>
          <a:gradFill>
            <a:gsLst>
              <a:gs pos="0">
                <a:srgbClr val="012B73"/>
              </a:gs>
              <a:gs pos="100000">
                <a:schemeClr val="accent1">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40" y="4031968"/>
            <a:ext cx="7098714"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2"/>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416251" cy="852488"/>
          </a:xfrm>
        </p:spPr>
        <p:txBody>
          <a:bodyPr anchor="t"/>
          <a:lstStyle>
            <a:lvl1pPr algn="l">
              <a:defRPr sz="4200" b="1" i="0">
                <a:solidFill>
                  <a:schemeClr val="bg2"/>
                </a:solidFill>
              </a:defRPr>
            </a:lvl1pPr>
          </a:lstStyle>
          <a:p>
            <a:r>
              <a:rPr lang="en-US" dirty="0"/>
              <a:t>Click to edit section divide</a:t>
            </a:r>
          </a:p>
        </p:txBody>
      </p:sp>
      <p:pic>
        <p:nvPicPr>
          <p:cNvPr id="10" name="Graphic 9">
            <a:extLst>
              <a:ext uri="{FF2B5EF4-FFF2-40B4-BE49-F238E27FC236}">
                <a16:creationId xmlns:a16="http://schemas.microsoft.com/office/drawing/2014/main" id="{0BBDDBEE-9093-4108-BD59-E58CF5AB2688}"/>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EF91E846-1DB4-4DDB-803A-7DEC3FACC804}"/>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03BD0DE-256E-48A0-8F96-F31CD5185E3F}"/>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B709A9FB-E5C9-470B-9E00-16BC241DDC85}"/>
              </a:ext>
            </a:extLst>
          </p:cNvPr>
          <p:cNvSpPr>
            <a:spLocks noGrp="1"/>
          </p:cNvSpPr>
          <p:nvPr>
            <p:ph type="sldNum" sz="quarter" idx="12"/>
          </p:nvPr>
        </p:nvSpPr>
        <p:spPr/>
        <p:txBody>
          <a:bodyPr/>
          <a:lstStyle/>
          <a:p>
            <a:fld id="{2533969A-88D7-D043-9145-D433A02B4603}" type="slidenum">
              <a:rPr lang="en-US" smtClean="0"/>
              <a:pPr/>
              <a:t>‹#›</a:t>
            </a:fld>
            <a:endParaRPr lang="en-US" dirty="0"/>
          </a:p>
        </p:txBody>
      </p:sp>
      <p:pic>
        <p:nvPicPr>
          <p:cNvPr id="9" name="Picture 8">
            <a:extLst>
              <a:ext uri="{FF2B5EF4-FFF2-40B4-BE49-F238E27FC236}">
                <a16:creationId xmlns:a16="http://schemas.microsoft.com/office/drawing/2014/main" id="{01A6BA4A-4FBF-4D1F-B7C3-F2C7E0138F65}"/>
              </a:ext>
            </a:extLst>
          </p:cNvPr>
          <p:cNvPicPr>
            <a:picLocks noChangeAspect="1"/>
          </p:cNvPicPr>
          <p:nvPr userDrawn="1"/>
        </p:nvPicPr>
        <p:blipFill>
          <a:blip r:embed="rId4"/>
          <a:srcRect/>
          <a:stretch/>
        </p:blipFill>
        <p:spPr>
          <a:xfrm>
            <a:off x="11314046" y="5308861"/>
            <a:ext cx="478766" cy="392694"/>
          </a:xfrm>
          <a:prstGeom prst="rect">
            <a:avLst/>
          </a:prstGeom>
        </p:spPr>
      </p:pic>
    </p:spTree>
    <p:extLst>
      <p:ext uri="{BB962C8B-B14F-4D97-AF65-F5344CB8AC3E}">
        <p14:creationId xmlns:p14="http://schemas.microsoft.com/office/powerpoint/2010/main" val="3703285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 theme 2content headline + placeholders + footers (both white)">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6CD5A3FC-4265-44C2-9C05-7E7953900EAE}"/>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0975D1A1-ED31-4E0E-80A0-0DDE4CE60B42}"/>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99FF25A-5401-4DC4-A533-F53630FBD8AF}"/>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C37FFEC-0F2A-4628-A406-4F03DB2B250F}"/>
              </a:ext>
            </a:extLst>
          </p:cNvPr>
          <p:cNvSpPr>
            <a:spLocks noGrp="1"/>
          </p:cNvSpPr>
          <p:nvPr>
            <p:ph type="sldNum" sz="quarter" idx="13"/>
          </p:nvPr>
        </p:nvSpPr>
        <p:spPr/>
        <p:txBody>
          <a:bodyPr/>
          <a:lstStyle/>
          <a:p>
            <a:fld id="{2533969A-88D7-D043-9145-D433A02B4603}" type="slidenum">
              <a:rPr lang="en-US" smtClean="0"/>
              <a:pPr/>
              <a:t>‹#›</a:t>
            </a:fld>
            <a:endParaRPr lang="en-US" dirty="0"/>
          </a:p>
        </p:txBody>
      </p:sp>
      <p:sp>
        <p:nvSpPr>
          <p:cNvPr id="10" name="Content Placeholder 2">
            <a:extLst>
              <a:ext uri="{FF2B5EF4-FFF2-40B4-BE49-F238E27FC236}">
                <a16:creationId xmlns:a16="http://schemas.microsoft.com/office/drawing/2014/main" id="{71BA7DE9-E988-405B-8B21-4B1373C5F050}"/>
              </a:ext>
            </a:extLst>
          </p:cNvPr>
          <p:cNvSpPr>
            <a:spLocks noGrp="1"/>
          </p:cNvSpPr>
          <p:nvPr>
            <p:ph idx="1" hasCustomPrompt="1"/>
          </p:nvPr>
        </p:nvSpPr>
        <p:spPr>
          <a:xfrm>
            <a:off x="548640" y="1943670"/>
            <a:ext cx="5029200" cy="4223213"/>
          </a:xfrm>
        </p:spPr>
        <p:txBody>
          <a:bodyPr lIns="0" tIns="0" rIns="0" bIns="0">
            <a:noAutofit/>
          </a:bodyPr>
          <a:lstStyle>
            <a:lvl1pPr>
              <a:lnSpc>
                <a:spcPct val="100000"/>
              </a:lnSpc>
              <a:defRPr lang="en-US" sz="2800" smtClean="0">
                <a:solidFill>
                  <a:schemeClr val="bg1"/>
                </a:solidFill>
              </a:defRPr>
            </a:lvl1pPr>
            <a:lvl2pPr>
              <a:lnSpc>
                <a:spcPct val="100000"/>
              </a:lnSpc>
              <a:defRPr lang="en-US" sz="2400" smtClean="0">
                <a:solidFill>
                  <a:schemeClr val="bg1"/>
                </a:solidFill>
              </a:defRPr>
            </a:lvl2pPr>
            <a:lvl3pPr>
              <a:lnSpc>
                <a:spcPct val="100000"/>
              </a:lnSpc>
              <a:defRPr lang="en-US" sz="2000" smtClean="0">
                <a:solidFill>
                  <a:schemeClr val="bg1"/>
                </a:solidFill>
              </a:defRPr>
            </a:lvl3pPr>
            <a:lvl4pPr>
              <a:lnSpc>
                <a:spcPct val="100000"/>
              </a:lnSpc>
              <a:defRPr lang="en-US" sz="1600" smtClean="0">
                <a:solidFill>
                  <a:schemeClr val="bg1"/>
                </a:solidFill>
              </a:defRPr>
            </a:lvl4pPr>
            <a:lvl5pPr>
              <a:lnSpc>
                <a:spcPct val="100000"/>
              </a:lnSpc>
              <a:defRPr lang="en-US" sz="16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8" name="Content Placeholder 2">
            <a:extLst>
              <a:ext uri="{FF2B5EF4-FFF2-40B4-BE49-F238E27FC236}">
                <a16:creationId xmlns:a16="http://schemas.microsoft.com/office/drawing/2014/main" id="{68E08C7E-B666-45FD-BDAA-9A923C7DAE4E}"/>
              </a:ext>
            </a:extLst>
          </p:cNvPr>
          <p:cNvSpPr>
            <a:spLocks noGrp="1"/>
          </p:cNvSpPr>
          <p:nvPr>
            <p:ph idx="14" hasCustomPrompt="1"/>
          </p:nvPr>
        </p:nvSpPr>
        <p:spPr>
          <a:xfrm>
            <a:off x="6605510" y="1943670"/>
            <a:ext cx="5029200" cy="4223213"/>
          </a:xfrm>
        </p:spPr>
        <p:txBody>
          <a:bodyPr lIns="0" tIns="0" rIns="0" bIns="0">
            <a:noAutofit/>
          </a:bodyPr>
          <a:lstStyle>
            <a:lvl1pPr>
              <a:lnSpc>
                <a:spcPct val="100000"/>
              </a:lnSpc>
              <a:defRPr lang="en-US" sz="2800" smtClean="0">
                <a:solidFill>
                  <a:schemeClr val="bg1"/>
                </a:solidFill>
              </a:defRPr>
            </a:lvl1pPr>
            <a:lvl2pPr>
              <a:lnSpc>
                <a:spcPct val="100000"/>
              </a:lnSpc>
              <a:defRPr lang="en-US" sz="2400" smtClean="0">
                <a:solidFill>
                  <a:schemeClr val="bg1"/>
                </a:solidFill>
              </a:defRPr>
            </a:lvl2pPr>
            <a:lvl3pPr>
              <a:lnSpc>
                <a:spcPct val="100000"/>
              </a:lnSpc>
              <a:defRPr lang="en-US" sz="2000" smtClean="0">
                <a:solidFill>
                  <a:schemeClr val="bg1"/>
                </a:solidFill>
              </a:defRPr>
            </a:lvl3pPr>
            <a:lvl4pPr>
              <a:lnSpc>
                <a:spcPct val="100000"/>
              </a:lnSpc>
              <a:defRPr lang="en-US" sz="1600" smtClean="0">
                <a:solidFill>
                  <a:schemeClr val="bg1"/>
                </a:solidFill>
              </a:defRPr>
            </a:lvl4pPr>
            <a:lvl5pPr>
              <a:lnSpc>
                <a:spcPct val="100000"/>
              </a:lnSpc>
              <a:defRPr lang="en-US" sz="16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388836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 theme two content with category titles: headline + paired placeholders + footers (both white)">
    <p:spTree>
      <p:nvGrpSpPr>
        <p:cNvPr id="1" name=""/>
        <p:cNvGrpSpPr/>
        <p:nvPr/>
      </p:nvGrpSpPr>
      <p:grpSpPr>
        <a:xfrm>
          <a:off x="0" y="0"/>
          <a:ext cx="0" cy="0"/>
          <a:chOff x="0" y="0"/>
          <a:chExt cx="0" cy="0"/>
        </a:xfrm>
      </p:grpSpPr>
      <p:sp>
        <p:nvSpPr>
          <p:cNvPr id="20" name="Content Placeholder 5">
            <a:extLst>
              <a:ext uri="{FF2B5EF4-FFF2-40B4-BE49-F238E27FC236}">
                <a16:creationId xmlns:a16="http://schemas.microsoft.com/office/drawing/2014/main" id="{731B6D7A-B331-42E3-9A8D-FC61EDE482DE}"/>
              </a:ext>
            </a:extLst>
          </p:cNvPr>
          <p:cNvSpPr>
            <a:spLocks noGrp="1"/>
          </p:cNvSpPr>
          <p:nvPr>
            <p:ph sz="quarter" idx="11" hasCustomPrompt="1"/>
          </p:nvPr>
        </p:nvSpPr>
        <p:spPr>
          <a:xfrm>
            <a:off x="548640" y="1845449"/>
            <a:ext cx="5029200" cy="747955"/>
          </a:xfrm>
        </p:spPr>
        <p:txBody>
          <a:bodyPr anchor="b">
            <a:noAutofit/>
          </a:bodyPr>
          <a:lstStyle>
            <a:lvl1pPr marL="0" indent="0">
              <a:lnSpc>
                <a:spcPct val="100000"/>
              </a:lnSpc>
              <a:spcBef>
                <a:spcPts val="600"/>
              </a:spcBef>
              <a:buNone/>
              <a:defRPr sz="2800" b="1">
                <a:solidFill>
                  <a:srgbClr val="0279BB"/>
                </a:solidFill>
              </a:defRPr>
            </a:lvl1pPr>
          </a:lstStyle>
          <a:p>
            <a:pPr lvl="0"/>
            <a:r>
              <a:rPr lang="en-US" dirty="0"/>
              <a:t>Click to edit master text styles</a:t>
            </a:r>
          </a:p>
        </p:txBody>
      </p:sp>
      <p:sp>
        <p:nvSpPr>
          <p:cNvPr id="8" name="Content Placeholder 2">
            <a:extLst>
              <a:ext uri="{FF2B5EF4-FFF2-40B4-BE49-F238E27FC236}">
                <a16:creationId xmlns:a16="http://schemas.microsoft.com/office/drawing/2014/main" id="{97BB6454-9586-44D3-AE7B-C6BD8D6EC862}"/>
              </a:ext>
            </a:extLst>
          </p:cNvPr>
          <p:cNvSpPr>
            <a:spLocks noGrp="1"/>
          </p:cNvSpPr>
          <p:nvPr>
            <p:ph idx="1" hasCustomPrompt="1"/>
          </p:nvPr>
        </p:nvSpPr>
        <p:spPr>
          <a:xfrm>
            <a:off x="548640" y="2593405"/>
            <a:ext cx="5029200" cy="3574313"/>
          </a:xfrm>
        </p:spPr>
        <p:txBody>
          <a:bodyPr lIns="0" tIns="0" rIns="0" bIns="0">
            <a:noAutofit/>
          </a:bodyPr>
          <a:lstStyle>
            <a:lvl1pPr>
              <a:lnSpc>
                <a:spcPct val="100000"/>
              </a:lnSpc>
              <a:defRPr lang="en-US" sz="2400" smtClean="0">
                <a:solidFill>
                  <a:schemeClr val="bg1"/>
                </a:solidFill>
              </a:defRPr>
            </a:lvl1pPr>
            <a:lvl2pPr>
              <a:lnSpc>
                <a:spcPct val="100000"/>
              </a:lnSpc>
              <a:defRPr lang="en-US" sz="2000" smtClean="0">
                <a:solidFill>
                  <a:schemeClr val="bg1"/>
                </a:solidFill>
              </a:defRPr>
            </a:lvl2pPr>
            <a:lvl3pPr>
              <a:lnSpc>
                <a:spcPct val="100000"/>
              </a:lnSpc>
              <a:defRPr lang="en-US" sz="1600" smtClean="0">
                <a:solidFill>
                  <a:schemeClr val="bg1"/>
                </a:solidFill>
              </a:defRPr>
            </a:lvl3pPr>
            <a:lvl4pPr>
              <a:lnSpc>
                <a:spcPct val="100000"/>
              </a:lnSpc>
              <a:defRPr lang="en-US" sz="1200"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0" name="Title 6">
            <a:extLst>
              <a:ext uri="{FF2B5EF4-FFF2-40B4-BE49-F238E27FC236}">
                <a16:creationId xmlns:a16="http://schemas.microsoft.com/office/drawing/2014/main" id="{BA5B525E-2FE4-4AFE-8F6E-5F0D26D212B8}"/>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113202E0-DD7A-4C22-B6F4-35A16E511DD3}"/>
              </a:ext>
            </a:extLst>
          </p:cNvPr>
          <p:cNvSpPr>
            <a:spLocks noGrp="1"/>
          </p:cNvSpPr>
          <p:nvPr>
            <p:ph type="dt" sz="half" idx="13"/>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E3F2A4C-7A73-4F59-B814-4D65F5CA6F90}"/>
              </a:ext>
            </a:extLst>
          </p:cNvPr>
          <p:cNvSpPr>
            <a:spLocks noGrp="1"/>
          </p:cNvSpPr>
          <p:nvPr>
            <p:ph type="ftr" sz="quarter" idx="14"/>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A1CF91F1-F56A-4DCB-BA96-AD212A8283D9}"/>
              </a:ext>
            </a:extLst>
          </p:cNvPr>
          <p:cNvSpPr>
            <a:spLocks noGrp="1"/>
          </p:cNvSpPr>
          <p:nvPr>
            <p:ph type="sldNum" sz="quarter" idx="15"/>
          </p:nvPr>
        </p:nvSpPr>
        <p:spPr/>
        <p:txBody>
          <a:bodyPr/>
          <a:lstStyle/>
          <a:p>
            <a:fld id="{2533969A-88D7-D043-9145-D433A02B4603}" type="slidenum">
              <a:rPr lang="en-US" smtClean="0"/>
              <a:pPr/>
              <a:t>‹#›</a:t>
            </a:fld>
            <a:endParaRPr lang="en-US" dirty="0"/>
          </a:p>
        </p:txBody>
      </p:sp>
      <p:sp>
        <p:nvSpPr>
          <p:cNvPr id="11" name="Content Placeholder 5">
            <a:extLst>
              <a:ext uri="{FF2B5EF4-FFF2-40B4-BE49-F238E27FC236}">
                <a16:creationId xmlns:a16="http://schemas.microsoft.com/office/drawing/2014/main" id="{E47867C5-6F12-4B18-9CB6-E60F1A05DB9E}"/>
              </a:ext>
            </a:extLst>
          </p:cNvPr>
          <p:cNvSpPr>
            <a:spLocks noGrp="1"/>
          </p:cNvSpPr>
          <p:nvPr>
            <p:ph sz="quarter" idx="16" hasCustomPrompt="1"/>
          </p:nvPr>
        </p:nvSpPr>
        <p:spPr>
          <a:xfrm>
            <a:off x="6605510" y="1845449"/>
            <a:ext cx="5029200" cy="747955"/>
          </a:xfrm>
        </p:spPr>
        <p:txBody>
          <a:bodyPr anchor="b">
            <a:noAutofit/>
          </a:bodyPr>
          <a:lstStyle>
            <a:lvl1pPr marL="0" indent="0">
              <a:lnSpc>
                <a:spcPct val="100000"/>
              </a:lnSpc>
              <a:spcBef>
                <a:spcPts val="600"/>
              </a:spcBef>
              <a:buNone/>
              <a:defRPr sz="2800" b="1">
                <a:solidFill>
                  <a:srgbClr val="0279BB"/>
                </a:solidFill>
              </a:defRPr>
            </a:lvl1pPr>
          </a:lstStyle>
          <a:p>
            <a:pPr lvl="0"/>
            <a:r>
              <a:rPr lang="en-US" dirty="0"/>
              <a:t>Click to edit master text styles</a:t>
            </a:r>
          </a:p>
        </p:txBody>
      </p:sp>
      <p:sp>
        <p:nvSpPr>
          <p:cNvPr id="12" name="Content Placeholder 2">
            <a:extLst>
              <a:ext uri="{FF2B5EF4-FFF2-40B4-BE49-F238E27FC236}">
                <a16:creationId xmlns:a16="http://schemas.microsoft.com/office/drawing/2014/main" id="{7B8A4FE0-2FB1-46FB-AE62-CEDA9B8899D8}"/>
              </a:ext>
            </a:extLst>
          </p:cNvPr>
          <p:cNvSpPr>
            <a:spLocks noGrp="1"/>
          </p:cNvSpPr>
          <p:nvPr>
            <p:ph idx="17" hasCustomPrompt="1"/>
          </p:nvPr>
        </p:nvSpPr>
        <p:spPr>
          <a:xfrm>
            <a:off x="6605510" y="2593405"/>
            <a:ext cx="5029200" cy="3574313"/>
          </a:xfrm>
        </p:spPr>
        <p:txBody>
          <a:bodyPr lIns="0" tIns="0" rIns="0" bIns="0">
            <a:noAutofit/>
          </a:bodyPr>
          <a:lstStyle>
            <a:lvl1pPr>
              <a:lnSpc>
                <a:spcPct val="100000"/>
              </a:lnSpc>
              <a:defRPr lang="en-US" sz="2400" smtClean="0">
                <a:solidFill>
                  <a:schemeClr val="bg1"/>
                </a:solidFill>
              </a:defRPr>
            </a:lvl1pPr>
            <a:lvl2pPr>
              <a:lnSpc>
                <a:spcPct val="100000"/>
              </a:lnSpc>
              <a:defRPr lang="en-US" sz="2000" smtClean="0">
                <a:solidFill>
                  <a:schemeClr val="bg1"/>
                </a:solidFill>
              </a:defRPr>
            </a:lvl2pPr>
            <a:lvl3pPr>
              <a:lnSpc>
                <a:spcPct val="100000"/>
              </a:lnSpc>
              <a:defRPr lang="en-US" sz="1600" smtClean="0">
                <a:solidFill>
                  <a:schemeClr val="bg1"/>
                </a:solidFill>
              </a:defRPr>
            </a:lvl3pPr>
            <a:lvl4pPr>
              <a:lnSpc>
                <a:spcPct val="100000"/>
              </a:lnSpc>
              <a:defRPr lang="en-US" sz="1200"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1767618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blue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D47986-77EE-4447-B1A0-5A0C74B7A4D8}"/>
              </a:ext>
            </a:extLst>
          </p:cNvPr>
          <p:cNvSpPr/>
          <p:nvPr userDrawn="1"/>
        </p:nvSpPr>
        <p:spPr>
          <a:xfrm>
            <a:off x="0" y="1711542"/>
            <a:ext cx="6626942" cy="3614914"/>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9"/>
          <p:cNvSpPr>
            <a:spLocks noGrp="1"/>
          </p:cNvSpPr>
          <p:nvPr>
            <p:ph sz="quarter" idx="12" hasCustomPrompt="1"/>
          </p:nvPr>
        </p:nvSpPr>
        <p:spPr>
          <a:xfrm>
            <a:off x="548640" y="1934197"/>
            <a:ext cx="5562793" cy="3074670"/>
          </a:xfrm>
        </p:spPr>
        <p:txBody>
          <a:bodyPr anchor="t"/>
          <a:lstStyle>
            <a:lvl1pPr>
              <a:lnSpc>
                <a:spcPct val="100000"/>
              </a:lnSpc>
              <a:spcBef>
                <a:spcPts val="1600"/>
              </a:spcBef>
              <a:defRPr>
                <a:solidFill>
                  <a:schemeClr val="bg2"/>
                </a:solidFill>
              </a:defRPr>
            </a:lvl1pPr>
            <a:lvl2pPr>
              <a:lnSpc>
                <a:spcPct val="100000"/>
              </a:lnSpc>
              <a:spcBef>
                <a:spcPts val="1600"/>
              </a:spcBef>
              <a:defRPr>
                <a:solidFill>
                  <a:schemeClr val="bg2"/>
                </a:solidFill>
              </a:defRPr>
            </a:lvl2pPr>
            <a:lvl3pPr>
              <a:lnSpc>
                <a:spcPct val="100000"/>
              </a:lnSpc>
              <a:spcBef>
                <a:spcPts val="1600"/>
              </a:spcBef>
              <a:defRPr>
                <a:solidFill>
                  <a:schemeClr val="bg2"/>
                </a:solidFill>
              </a:defRPr>
            </a:lvl3pPr>
            <a:lvl4pPr>
              <a:lnSpc>
                <a:spcPct val="100000"/>
              </a:lnSpc>
              <a:spcBef>
                <a:spcPts val="1600"/>
              </a:spcBef>
              <a:defRPr>
                <a:solidFill>
                  <a:schemeClr val="bg2"/>
                </a:solidFill>
              </a:defRPr>
            </a:lvl4pPr>
            <a:lvl5pPr>
              <a:lnSpc>
                <a:spcPct val="100000"/>
              </a:lnSpc>
              <a:spcBef>
                <a:spcPts val="1600"/>
              </a:spcBef>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9">
            <a:extLst>
              <a:ext uri="{FF2B5EF4-FFF2-40B4-BE49-F238E27FC236}">
                <a16:creationId xmlns:a16="http://schemas.microsoft.com/office/drawing/2014/main" id="{B0E4A996-5048-4141-8654-2D7F5CC6CAEF}"/>
              </a:ext>
            </a:extLst>
          </p:cNvPr>
          <p:cNvSpPr>
            <a:spLocks noGrp="1"/>
          </p:cNvSpPr>
          <p:nvPr>
            <p:ph sz="quarter" idx="13" hasCustomPrompt="1"/>
          </p:nvPr>
        </p:nvSpPr>
        <p:spPr>
          <a:xfrm>
            <a:off x="7175582" y="1934197"/>
            <a:ext cx="4459128" cy="3074670"/>
          </a:xfrm>
        </p:spPr>
        <p:txBody>
          <a:bodyPr anchor="t"/>
          <a:lstStyle>
            <a:lvl1pPr>
              <a:lnSpc>
                <a:spcPct val="100000"/>
              </a:lnSpc>
              <a:spcBef>
                <a:spcPts val="1600"/>
              </a:spcBef>
              <a:defRPr>
                <a:solidFill>
                  <a:schemeClr val="bg1"/>
                </a:solidFill>
              </a:defRPr>
            </a:lvl1pPr>
            <a:lvl2pPr>
              <a:lnSpc>
                <a:spcPct val="100000"/>
              </a:lnSpc>
              <a:spcBef>
                <a:spcPts val="1600"/>
              </a:spcBef>
              <a:defRPr>
                <a:solidFill>
                  <a:schemeClr val="bg1"/>
                </a:solidFill>
              </a:defRPr>
            </a:lvl2pPr>
            <a:lvl3pPr>
              <a:lnSpc>
                <a:spcPct val="100000"/>
              </a:lnSpc>
              <a:spcBef>
                <a:spcPts val="1600"/>
              </a:spcBef>
              <a:defRPr>
                <a:solidFill>
                  <a:schemeClr val="bg1"/>
                </a:solidFill>
              </a:defRPr>
            </a:lvl3pPr>
            <a:lvl4pPr>
              <a:lnSpc>
                <a:spcPct val="100000"/>
              </a:lnSpc>
              <a:spcBef>
                <a:spcPts val="1600"/>
              </a:spcBef>
              <a:defRPr>
                <a:solidFill>
                  <a:schemeClr val="bg1"/>
                </a:solidFill>
              </a:defRPr>
            </a:lvl4pPr>
            <a:lvl5pPr>
              <a:lnSpc>
                <a:spcPct val="100000"/>
              </a:lnSpc>
              <a:spcBef>
                <a:spcPts val="160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6">
            <a:extLst>
              <a:ext uri="{FF2B5EF4-FFF2-40B4-BE49-F238E27FC236}">
                <a16:creationId xmlns:a16="http://schemas.microsoft.com/office/drawing/2014/main" id="{011CB211-0293-4DE2-9A42-F80D4B8D6CE4}"/>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052C3A75-21EE-4BD9-B2E6-961225A17AB8}"/>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896F9EE-1778-4481-B1FF-5560A0976EF2}"/>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81E4A248-FE9B-4AB8-92E5-7B99367A657B}"/>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1092980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blue r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A3215B-DE75-4C92-B19D-2102F1C73CCD}"/>
              </a:ext>
            </a:extLst>
          </p:cNvPr>
          <p:cNvSpPr/>
          <p:nvPr userDrawn="1"/>
        </p:nvSpPr>
        <p:spPr>
          <a:xfrm>
            <a:off x="5565058" y="1711542"/>
            <a:ext cx="6626942" cy="3614914"/>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481E3CA9-BDFC-4FDD-8B45-23B9CE4B57C5}"/>
              </a:ext>
            </a:extLst>
          </p:cNvPr>
          <p:cNvSpPr>
            <a:spLocks noGrp="1"/>
          </p:cNvSpPr>
          <p:nvPr>
            <p:ph sz="quarter" idx="12" hasCustomPrompt="1"/>
          </p:nvPr>
        </p:nvSpPr>
        <p:spPr>
          <a:xfrm>
            <a:off x="5914113" y="1932698"/>
            <a:ext cx="5562793" cy="3074670"/>
          </a:xfrm>
        </p:spPr>
        <p:txBody>
          <a:bodyPr anchor="t"/>
          <a:lstStyle>
            <a:lvl1pPr>
              <a:lnSpc>
                <a:spcPct val="100000"/>
              </a:lnSpc>
              <a:spcBef>
                <a:spcPts val="1600"/>
              </a:spcBef>
              <a:defRPr>
                <a:solidFill>
                  <a:schemeClr val="bg2"/>
                </a:solidFill>
              </a:defRPr>
            </a:lvl1pPr>
            <a:lvl2pPr>
              <a:lnSpc>
                <a:spcPct val="100000"/>
              </a:lnSpc>
              <a:spcBef>
                <a:spcPts val="1600"/>
              </a:spcBef>
              <a:defRPr>
                <a:solidFill>
                  <a:schemeClr val="bg2"/>
                </a:solidFill>
              </a:defRPr>
            </a:lvl2pPr>
            <a:lvl3pPr>
              <a:lnSpc>
                <a:spcPct val="100000"/>
              </a:lnSpc>
              <a:spcBef>
                <a:spcPts val="1600"/>
              </a:spcBef>
              <a:defRPr>
                <a:solidFill>
                  <a:schemeClr val="bg2"/>
                </a:solidFill>
              </a:defRPr>
            </a:lvl3pPr>
            <a:lvl4pPr>
              <a:lnSpc>
                <a:spcPct val="100000"/>
              </a:lnSpc>
              <a:spcBef>
                <a:spcPts val="1600"/>
              </a:spcBef>
              <a:defRPr>
                <a:solidFill>
                  <a:schemeClr val="bg2"/>
                </a:solidFill>
              </a:defRPr>
            </a:lvl4pPr>
            <a:lvl5pPr>
              <a:lnSpc>
                <a:spcPct val="100000"/>
              </a:lnSpc>
              <a:spcBef>
                <a:spcPts val="1600"/>
              </a:spcBef>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8ED8CF8-9B7C-4024-9C8F-20250F79A690}"/>
              </a:ext>
            </a:extLst>
          </p:cNvPr>
          <p:cNvSpPr>
            <a:spLocks noGrp="1"/>
          </p:cNvSpPr>
          <p:nvPr>
            <p:ph sz="quarter" idx="13" hasCustomPrompt="1"/>
          </p:nvPr>
        </p:nvSpPr>
        <p:spPr>
          <a:xfrm>
            <a:off x="548640" y="1932698"/>
            <a:ext cx="4176457" cy="3074670"/>
          </a:xfrm>
        </p:spPr>
        <p:txBody>
          <a:bodyPr anchor="t"/>
          <a:lstStyle>
            <a:lvl1pPr>
              <a:lnSpc>
                <a:spcPct val="100000"/>
              </a:lnSpc>
              <a:spcBef>
                <a:spcPts val="1600"/>
              </a:spcBef>
              <a:defRPr>
                <a:solidFill>
                  <a:schemeClr val="bg1"/>
                </a:solidFill>
              </a:defRPr>
            </a:lvl1pPr>
            <a:lvl2pPr>
              <a:lnSpc>
                <a:spcPct val="100000"/>
              </a:lnSpc>
              <a:spcBef>
                <a:spcPts val="1600"/>
              </a:spcBef>
              <a:defRPr>
                <a:solidFill>
                  <a:schemeClr val="bg1"/>
                </a:solidFill>
              </a:defRPr>
            </a:lvl2pPr>
            <a:lvl3pPr>
              <a:lnSpc>
                <a:spcPct val="100000"/>
              </a:lnSpc>
              <a:spcBef>
                <a:spcPts val="1600"/>
              </a:spcBef>
              <a:defRPr>
                <a:solidFill>
                  <a:schemeClr val="bg1"/>
                </a:solidFill>
              </a:defRPr>
            </a:lvl3pPr>
            <a:lvl4pPr>
              <a:lnSpc>
                <a:spcPct val="100000"/>
              </a:lnSpc>
              <a:spcBef>
                <a:spcPts val="1600"/>
              </a:spcBef>
              <a:defRPr>
                <a:solidFill>
                  <a:schemeClr val="bg1"/>
                </a:solidFill>
              </a:defRPr>
            </a:lvl4pPr>
            <a:lvl5pPr>
              <a:lnSpc>
                <a:spcPct val="100000"/>
              </a:lnSpc>
              <a:spcBef>
                <a:spcPts val="160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a:extLst>
              <a:ext uri="{FF2B5EF4-FFF2-40B4-BE49-F238E27FC236}">
                <a16:creationId xmlns:a16="http://schemas.microsoft.com/office/drawing/2014/main" id="{C9815E74-5D89-402B-865F-503F9CA26916}"/>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2A358F71-100B-4317-A947-EB8D743A90C9}"/>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B4C36CAC-137B-46A1-8A5E-6A5CA2D4C505}"/>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74B9A2D4-7232-4759-BEF0-91D0EA69B2E8}"/>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358670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no bleeds, blue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0377C7-D99A-4580-BB1A-AC251957A095}"/>
              </a:ext>
            </a:extLst>
          </p:cNvPr>
          <p:cNvSpPr/>
          <p:nvPr userDrawn="1"/>
        </p:nvSpPr>
        <p:spPr>
          <a:xfrm>
            <a:off x="548640" y="1926160"/>
            <a:ext cx="5547360" cy="3942927"/>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 name="Content Placeholder 2">
            <a:extLst>
              <a:ext uri="{FF2B5EF4-FFF2-40B4-BE49-F238E27FC236}">
                <a16:creationId xmlns:a16="http://schemas.microsoft.com/office/drawing/2014/main" id="{2B16D434-725E-4D46-90F7-BC2C8B66BDE6}"/>
              </a:ext>
            </a:extLst>
          </p:cNvPr>
          <p:cNvSpPr>
            <a:spLocks noGrp="1"/>
          </p:cNvSpPr>
          <p:nvPr>
            <p:ph idx="1" hasCustomPrompt="1"/>
          </p:nvPr>
        </p:nvSpPr>
        <p:spPr>
          <a:xfrm>
            <a:off x="868088" y="2263570"/>
            <a:ext cx="4884131" cy="3352904"/>
          </a:xfrm>
        </p:spPr>
        <p:txBody>
          <a:bodyPr lIns="0" tIns="0" rIns="0" bIns="0">
            <a:noAutofit/>
          </a:bodyPr>
          <a:lstStyle>
            <a:lvl1pPr>
              <a:lnSpc>
                <a:spcPct val="100000"/>
              </a:lnSpc>
              <a:defRPr lang="en-US" sz="2800" smtClean="0">
                <a:solidFill>
                  <a:schemeClr val="bg2"/>
                </a:solidFill>
              </a:defRPr>
            </a:lvl1pPr>
            <a:lvl2pPr>
              <a:lnSpc>
                <a:spcPct val="100000"/>
              </a:lnSpc>
              <a:defRPr lang="en-US" smtClean="0">
                <a:solidFill>
                  <a:schemeClr val="bg2"/>
                </a:solidFill>
              </a:defRPr>
            </a:lvl2pPr>
            <a:lvl3pPr>
              <a:lnSpc>
                <a:spcPct val="100000"/>
              </a:lnSpc>
              <a:defRPr lang="en-US" smtClean="0">
                <a:solidFill>
                  <a:schemeClr val="bg2"/>
                </a:solidFill>
              </a:defRPr>
            </a:lvl3pPr>
            <a:lvl4pPr>
              <a:lnSpc>
                <a:spcPct val="100000"/>
              </a:lnSpc>
              <a:defRPr lang="en-US" smtClean="0">
                <a:solidFill>
                  <a:schemeClr val="bg2"/>
                </a:solidFill>
              </a:defRPr>
            </a:lvl4pPr>
            <a:lvl5pPr>
              <a:lnSpc>
                <a:spcPct val="100000"/>
              </a:lnSpc>
              <a:defRPr lang="en-US">
                <a:solidFill>
                  <a:schemeClr val="bg2"/>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6" name="Content Placeholder 2">
            <a:extLst>
              <a:ext uri="{FF2B5EF4-FFF2-40B4-BE49-F238E27FC236}">
                <a16:creationId xmlns:a16="http://schemas.microsoft.com/office/drawing/2014/main" id="{01B767D9-0FAC-46F2-907A-C24E1DF74CC5}"/>
              </a:ext>
            </a:extLst>
          </p:cNvPr>
          <p:cNvSpPr>
            <a:spLocks noGrp="1"/>
          </p:cNvSpPr>
          <p:nvPr>
            <p:ph idx="10" hasCustomPrompt="1"/>
          </p:nvPr>
        </p:nvSpPr>
        <p:spPr>
          <a:xfrm>
            <a:off x="6494188" y="2263570"/>
            <a:ext cx="4974814" cy="3352904"/>
          </a:xfrm>
        </p:spPr>
        <p:txBody>
          <a:bodyPr lIns="0" tIns="0" rIns="0" bIns="0">
            <a:noAutofit/>
          </a:bodyPr>
          <a:lstStyle>
            <a:lvl1pPr>
              <a:lnSpc>
                <a:spcPct val="100000"/>
              </a:lnSpc>
              <a:defRPr lang="en-US" sz="2800"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7" name="Title 6">
            <a:extLst>
              <a:ext uri="{FF2B5EF4-FFF2-40B4-BE49-F238E27FC236}">
                <a16:creationId xmlns:a16="http://schemas.microsoft.com/office/drawing/2014/main" id="{279C3579-33EE-448B-9669-4A8EBCE95D6C}"/>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FB532F66-3103-40A5-9DAE-3909AA2260F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4278F6D-220F-42E8-BA7E-C81457439342}"/>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0CBA01FC-D4B6-431A-A01C-606676958698}"/>
              </a:ext>
            </a:extLst>
          </p:cNvPr>
          <p:cNvSpPr>
            <a:spLocks noGrp="1"/>
          </p:cNvSpPr>
          <p:nvPr>
            <p:ph type="sldNum" sz="quarter" idx="13"/>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533107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no bleeds, blue right)">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2A269003-910B-4939-A96F-31FF4FFC8BD8}"/>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13" name="Rectangle 12">
            <a:extLst>
              <a:ext uri="{FF2B5EF4-FFF2-40B4-BE49-F238E27FC236}">
                <a16:creationId xmlns:a16="http://schemas.microsoft.com/office/drawing/2014/main" id="{34C668C8-5EEB-479C-AFB1-F666D6480F12}"/>
              </a:ext>
            </a:extLst>
          </p:cNvPr>
          <p:cNvSpPr/>
          <p:nvPr userDrawn="1"/>
        </p:nvSpPr>
        <p:spPr>
          <a:xfrm>
            <a:off x="6087350" y="1926160"/>
            <a:ext cx="5547360" cy="3942927"/>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5B2137E7-FDB6-4F44-B971-674DB0EC5AC7}"/>
              </a:ext>
            </a:extLst>
          </p:cNvPr>
          <p:cNvSpPr>
            <a:spLocks noGrp="1"/>
          </p:cNvSpPr>
          <p:nvPr>
            <p:ph idx="1" hasCustomPrompt="1"/>
          </p:nvPr>
        </p:nvSpPr>
        <p:spPr>
          <a:xfrm>
            <a:off x="868088" y="2263570"/>
            <a:ext cx="4884131" cy="3352904"/>
          </a:xfrm>
        </p:spPr>
        <p:txBody>
          <a:bodyPr lIns="0" tIns="0" rIns="0" bIns="0">
            <a:noAutofit/>
          </a:bodyPr>
          <a:lstStyle>
            <a:lvl1pPr>
              <a:lnSpc>
                <a:spcPct val="100000"/>
              </a:lnSpc>
              <a:defRPr lang="en-US" sz="2800"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9" name="Content Placeholder 2">
            <a:extLst>
              <a:ext uri="{FF2B5EF4-FFF2-40B4-BE49-F238E27FC236}">
                <a16:creationId xmlns:a16="http://schemas.microsoft.com/office/drawing/2014/main" id="{7F7BD571-98EF-490A-9C9F-E96B93A88C3E}"/>
              </a:ext>
            </a:extLst>
          </p:cNvPr>
          <p:cNvSpPr>
            <a:spLocks noGrp="1"/>
          </p:cNvSpPr>
          <p:nvPr>
            <p:ph idx="12" hasCustomPrompt="1"/>
          </p:nvPr>
        </p:nvSpPr>
        <p:spPr>
          <a:xfrm>
            <a:off x="6494188" y="2263570"/>
            <a:ext cx="4884131" cy="3352904"/>
          </a:xfrm>
        </p:spPr>
        <p:txBody>
          <a:bodyPr lIns="0" tIns="0" rIns="0" bIns="0">
            <a:noAutofit/>
          </a:bodyPr>
          <a:lstStyle>
            <a:lvl1pPr>
              <a:lnSpc>
                <a:spcPct val="100000"/>
              </a:lnSpc>
              <a:defRPr lang="en-US" sz="2800" smtClean="0">
                <a:solidFill>
                  <a:schemeClr val="bg2"/>
                </a:solidFill>
              </a:defRPr>
            </a:lvl1pPr>
            <a:lvl2pPr>
              <a:lnSpc>
                <a:spcPct val="100000"/>
              </a:lnSpc>
              <a:defRPr lang="en-US" smtClean="0">
                <a:solidFill>
                  <a:schemeClr val="bg2"/>
                </a:solidFill>
              </a:defRPr>
            </a:lvl2pPr>
            <a:lvl3pPr>
              <a:lnSpc>
                <a:spcPct val="100000"/>
              </a:lnSpc>
              <a:defRPr lang="en-US" smtClean="0">
                <a:solidFill>
                  <a:schemeClr val="bg2"/>
                </a:solidFill>
              </a:defRPr>
            </a:lvl3pPr>
            <a:lvl4pPr>
              <a:lnSpc>
                <a:spcPct val="100000"/>
              </a:lnSpc>
              <a:defRPr lang="en-US" smtClean="0">
                <a:solidFill>
                  <a:schemeClr val="bg2"/>
                </a:solidFill>
              </a:defRPr>
            </a:lvl4pPr>
            <a:lvl5pPr>
              <a:lnSpc>
                <a:spcPct val="100000"/>
              </a:lnSpc>
              <a:defRPr lang="en-US">
                <a:solidFill>
                  <a:schemeClr val="bg2"/>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2" name="Date Placeholder 1">
            <a:extLst>
              <a:ext uri="{FF2B5EF4-FFF2-40B4-BE49-F238E27FC236}">
                <a16:creationId xmlns:a16="http://schemas.microsoft.com/office/drawing/2014/main" id="{6E411717-777C-4C76-ACB9-3D22EEF2C739}"/>
              </a:ext>
            </a:extLst>
          </p:cNvPr>
          <p:cNvSpPr>
            <a:spLocks noGrp="1"/>
          </p:cNvSpPr>
          <p:nvPr>
            <p:ph type="dt" sz="half" idx="13"/>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F409A29D-D244-4FFB-87C2-73F36E0FDD17}"/>
              </a:ext>
            </a:extLst>
          </p:cNvPr>
          <p:cNvSpPr>
            <a:spLocks noGrp="1"/>
          </p:cNvSpPr>
          <p:nvPr>
            <p:ph type="ftr" sz="quarter" idx="14"/>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CF472519-AD6C-4A1C-AB27-316501AA216B}"/>
              </a:ext>
            </a:extLst>
          </p:cNvPr>
          <p:cNvSpPr>
            <a:spLocks noGrp="1"/>
          </p:cNvSpPr>
          <p:nvPr>
            <p:ph type="sldNum" sz="quarter" idx="15"/>
          </p:nvPr>
        </p:nvSpPr>
        <p:spPr/>
        <p:txBody>
          <a:bodyPr/>
          <a:lstStyle/>
          <a:p>
            <a:fld id="{2533969A-88D7-D043-9145-D433A02B4603}"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 theme three content: headline + placeholders + footers (all of them white)">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548640" y="1939567"/>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600" smtClean="0">
                <a:solidFill>
                  <a:schemeClr val="bg1"/>
                </a:solidFill>
              </a:defRPr>
            </a:lvl2pPr>
            <a:lvl3pPr>
              <a:lnSpc>
                <a:spcPct val="100000"/>
              </a:lnSpc>
              <a:defRPr lang="en-US" sz="1200" smtClean="0">
                <a:solidFill>
                  <a:schemeClr val="bg1"/>
                </a:solidFill>
              </a:defRPr>
            </a:lvl3pPr>
            <a:lvl4pPr>
              <a:lnSpc>
                <a:spcPct val="100000"/>
              </a:lnSpc>
              <a:defRPr lang="en-US" sz="1200" smtClean="0">
                <a:solidFill>
                  <a:schemeClr val="bg1"/>
                </a:solidFill>
              </a:defRPr>
            </a:lvl4pPr>
            <a:lvl5pPr>
              <a:lnSpc>
                <a:spcPct val="100000"/>
              </a:lnSpc>
              <a:defRPr lang="en-US" sz="12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7" name="Title 6">
            <a:extLst>
              <a:ext uri="{FF2B5EF4-FFF2-40B4-BE49-F238E27FC236}">
                <a16:creationId xmlns:a16="http://schemas.microsoft.com/office/drawing/2014/main" id="{4E9BDBBD-EAB9-4F63-9463-A531EA0138E8}"/>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68ECAE9D-F343-431E-814F-01648479BDA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7E6A687-E165-493B-9E06-46BC0AEB9546}"/>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E7090472-5B62-40A7-A944-691E2B39451E}"/>
              </a:ext>
            </a:extLst>
          </p:cNvPr>
          <p:cNvSpPr>
            <a:spLocks noGrp="1"/>
          </p:cNvSpPr>
          <p:nvPr>
            <p:ph type="sldNum" sz="quarter" idx="16"/>
          </p:nvPr>
        </p:nvSpPr>
        <p:spPr/>
        <p:txBody>
          <a:bodyPr/>
          <a:lstStyle/>
          <a:p>
            <a:fld id="{2533969A-88D7-D043-9145-D433A02B4603}" type="slidenum">
              <a:rPr lang="en-US" smtClean="0"/>
              <a:pPr/>
              <a:t>‹#›</a:t>
            </a:fld>
            <a:endParaRPr lang="en-US" dirty="0"/>
          </a:p>
        </p:txBody>
      </p:sp>
      <p:sp>
        <p:nvSpPr>
          <p:cNvPr id="10" name="Content Placeholder 2">
            <a:extLst>
              <a:ext uri="{FF2B5EF4-FFF2-40B4-BE49-F238E27FC236}">
                <a16:creationId xmlns:a16="http://schemas.microsoft.com/office/drawing/2014/main" id="{930D4042-EED7-44E8-B3BC-B84FAD224B53}"/>
              </a:ext>
            </a:extLst>
          </p:cNvPr>
          <p:cNvSpPr>
            <a:spLocks noGrp="1"/>
          </p:cNvSpPr>
          <p:nvPr>
            <p:ph idx="17" hasCustomPrompt="1"/>
          </p:nvPr>
        </p:nvSpPr>
        <p:spPr>
          <a:xfrm>
            <a:off x="8342870" y="1939567"/>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600" smtClean="0">
                <a:solidFill>
                  <a:schemeClr val="bg1"/>
                </a:solidFill>
              </a:defRPr>
            </a:lvl2pPr>
            <a:lvl3pPr>
              <a:lnSpc>
                <a:spcPct val="100000"/>
              </a:lnSpc>
              <a:defRPr lang="en-US" sz="1200" smtClean="0">
                <a:solidFill>
                  <a:schemeClr val="bg1"/>
                </a:solidFill>
              </a:defRPr>
            </a:lvl3pPr>
            <a:lvl4pPr>
              <a:lnSpc>
                <a:spcPct val="100000"/>
              </a:lnSpc>
              <a:defRPr lang="en-US" sz="1200" smtClean="0">
                <a:solidFill>
                  <a:schemeClr val="bg1"/>
                </a:solidFill>
              </a:defRPr>
            </a:lvl4pPr>
            <a:lvl5pPr>
              <a:lnSpc>
                <a:spcPct val="100000"/>
              </a:lnSpc>
              <a:defRPr lang="en-US" sz="12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1" name="Content Placeholder 2">
            <a:extLst>
              <a:ext uri="{FF2B5EF4-FFF2-40B4-BE49-F238E27FC236}">
                <a16:creationId xmlns:a16="http://schemas.microsoft.com/office/drawing/2014/main" id="{85CEC87E-8E18-4360-B1AA-DAC79848AAFF}"/>
              </a:ext>
            </a:extLst>
          </p:cNvPr>
          <p:cNvSpPr>
            <a:spLocks noGrp="1"/>
          </p:cNvSpPr>
          <p:nvPr>
            <p:ph idx="18" hasCustomPrompt="1"/>
          </p:nvPr>
        </p:nvSpPr>
        <p:spPr>
          <a:xfrm>
            <a:off x="4445755" y="1939567"/>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600" smtClean="0">
                <a:solidFill>
                  <a:schemeClr val="bg1"/>
                </a:solidFill>
              </a:defRPr>
            </a:lvl2pPr>
            <a:lvl3pPr>
              <a:lnSpc>
                <a:spcPct val="100000"/>
              </a:lnSpc>
              <a:defRPr lang="en-US" sz="1200" smtClean="0">
                <a:solidFill>
                  <a:schemeClr val="bg1"/>
                </a:solidFill>
              </a:defRPr>
            </a:lvl3pPr>
            <a:lvl4pPr>
              <a:lnSpc>
                <a:spcPct val="100000"/>
              </a:lnSpc>
              <a:defRPr lang="en-US" sz="1200" smtClean="0">
                <a:solidFill>
                  <a:schemeClr val="bg1"/>
                </a:solidFill>
              </a:defRPr>
            </a:lvl4pPr>
            <a:lvl5pPr>
              <a:lnSpc>
                <a:spcPct val="100000"/>
              </a:lnSpc>
              <a:defRPr lang="en-US" sz="12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theme three content with category titles: headline + paired placeholders + footers (all of them white)">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548640" y="2928395"/>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800" smtClean="0">
                <a:solidFill>
                  <a:schemeClr val="bg1"/>
                </a:solidFill>
              </a:defRPr>
            </a:lvl2pPr>
            <a:lvl3pPr>
              <a:lnSpc>
                <a:spcPct val="100000"/>
              </a:lnSpc>
              <a:defRPr lang="en-US" sz="1600" smtClean="0">
                <a:solidFill>
                  <a:schemeClr val="bg1"/>
                </a:solidFill>
              </a:defRPr>
            </a:lvl3pPr>
            <a:lvl4pPr>
              <a:lnSpc>
                <a:spcPct val="100000"/>
              </a:lnSpc>
              <a:defRPr lang="en-US" sz="1400" smtClean="0">
                <a:solidFill>
                  <a:schemeClr val="bg1"/>
                </a:solidFill>
              </a:defRPr>
            </a:lvl4pPr>
            <a:lvl5pPr>
              <a:lnSpc>
                <a:spcPct val="100000"/>
              </a:lnSpc>
              <a:defRPr lang="en-US" sz="14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6" name="Content Placeholder 5"/>
          <p:cNvSpPr>
            <a:spLocks noGrp="1"/>
          </p:cNvSpPr>
          <p:nvPr>
            <p:ph sz="quarter" idx="10" hasCustomPrompt="1"/>
          </p:nvPr>
        </p:nvSpPr>
        <p:spPr>
          <a:xfrm>
            <a:off x="549275" y="1828800"/>
            <a:ext cx="3291205" cy="1099595"/>
          </a:xfrm>
        </p:spPr>
        <p:txBody>
          <a:bodyPr anchor="ctr">
            <a:noAutofit/>
          </a:bodyPr>
          <a:lstStyle>
            <a:lvl1pPr marL="0" indent="0">
              <a:lnSpc>
                <a:spcPct val="100000"/>
              </a:lnSpc>
              <a:buNone/>
              <a:defRPr sz="2400" b="1">
                <a:solidFill>
                  <a:schemeClr val="accent1"/>
                </a:solidFill>
              </a:defRPr>
            </a:lvl1pPr>
          </a:lstStyle>
          <a:p>
            <a:pPr lvl="0"/>
            <a:r>
              <a:rPr lang="en-US" dirty="0"/>
              <a:t>Click to edit master text styles</a:t>
            </a:r>
          </a:p>
        </p:txBody>
      </p:sp>
      <p:sp>
        <p:nvSpPr>
          <p:cNvPr id="14" name="Content Placeholder 2"/>
          <p:cNvSpPr>
            <a:spLocks noGrp="1"/>
          </p:cNvSpPr>
          <p:nvPr>
            <p:ph idx="11" hasCustomPrompt="1"/>
          </p:nvPr>
        </p:nvSpPr>
        <p:spPr>
          <a:xfrm>
            <a:off x="4450080" y="2928395"/>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800" smtClean="0">
                <a:solidFill>
                  <a:schemeClr val="bg1"/>
                </a:solidFill>
              </a:defRPr>
            </a:lvl2pPr>
            <a:lvl3pPr>
              <a:lnSpc>
                <a:spcPct val="100000"/>
              </a:lnSpc>
              <a:defRPr lang="en-US" sz="1600" smtClean="0">
                <a:solidFill>
                  <a:schemeClr val="bg1"/>
                </a:solidFill>
              </a:defRPr>
            </a:lvl3pPr>
            <a:lvl4pPr>
              <a:lnSpc>
                <a:spcPct val="100000"/>
              </a:lnSpc>
              <a:defRPr lang="en-US" sz="1400" smtClean="0">
                <a:solidFill>
                  <a:schemeClr val="bg1"/>
                </a:solidFill>
              </a:defRPr>
            </a:lvl4pPr>
            <a:lvl5pPr>
              <a:lnSpc>
                <a:spcPct val="100000"/>
              </a:lnSpc>
              <a:defRPr lang="en-US" sz="14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5" name="Content Placeholder 5"/>
          <p:cNvSpPr>
            <a:spLocks noGrp="1"/>
          </p:cNvSpPr>
          <p:nvPr>
            <p:ph sz="quarter" idx="12" hasCustomPrompt="1"/>
          </p:nvPr>
        </p:nvSpPr>
        <p:spPr>
          <a:xfrm>
            <a:off x="4450715" y="1828800"/>
            <a:ext cx="3291205" cy="1099595"/>
          </a:xfrm>
        </p:spPr>
        <p:txBody>
          <a:bodyPr anchor="ctr">
            <a:noAutofit/>
          </a:bodyPr>
          <a:lstStyle>
            <a:lvl1pPr marL="0" indent="0">
              <a:lnSpc>
                <a:spcPct val="100000"/>
              </a:lnSpc>
              <a:buNone/>
              <a:defRPr sz="2400" b="1">
                <a:solidFill>
                  <a:schemeClr val="accent1"/>
                </a:solidFill>
              </a:defRPr>
            </a:lvl1pPr>
          </a:lstStyle>
          <a:p>
            <a:pPr lvl="0"/>
            <a:r>
              <a:rPr lang="en-US" dirty="0"/>
              <a:t>Click to edit master text styles</a:t>
            </a:r>
          </a:p>
        </p:txBody>
      </p:sp>
      <p:sp>
        <p:nvSpPr>
          <p:cNvPr id="16" name="Content Placeholder 2"/>
          <p:cNvSpPr>
            <a:spLocks noGrp="1"/>
          </p:cNvSpPr>
          <p:nvPr>
            <p:ph idx="13" hasCustomPrompt="1"/>
          </p:nvPr>
        </p:nvSpPr>
        <p:spPr>
          <a:xfrm>
            <a:off x="8366760" y="2928395"/>
            <a:ext cx="326795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800" smtClean="0">
                <a:solidFill>
                  <a:schemeClr val="bg1"/>
                </a:solidFill>
              </a:defRPr>
            </a:lvl2pPr>
            <a:lvl3pPr>
              <a:lnSpc>
                <a:spcPct val="100000"/>
              </a:lnSpc>
              <a:defRPr lang="en-US" sz="1600" smtClean="0">
                <a:solidFill>
                  <a:schemeClr val="bg1"/>
                </a:solidFill>
              </a:defRPr>
            </a:lvl3pPr>
            <a:lvl4pPr>
              <a:lnSpc>
                <a:spcPct val="100000"/>
              </a:lnSpc>
              <a:defRPr lang="en-US" sz="1400" smtClean="0">
                <a:solidFill>
                  <a:schemeClr val="bg1"/>
                </a:solidFill>
              </a:defRPr>
            </a:lvl4pPr>
            <a:lvl5pPr>
              <a:lnSpc>
                <a:spcPct val="100000"/>
              </a:lnSpc>
              <a:defRPr lang="en-US" sz="14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7" name="Content Placeholder 5"/>
          <p:cNvSpPr>
            <a:spLocks noGrp="1"/>
          </p:cNvSpPr>
          <p:nvPr>
            <p:ph sz="quarter" idx="14" hasCustomPrompt="1"/>
          </p:nvPr>
        </p:nvSpPr>
        <p:spPr>
          <a:xfrm>
            <a:off x="8366761" y="1828800"/>
            <a:ext cx="3267950" cy="1099595"/>
          </a:xfrm>
        </p:spPr>
        <p:txBody>
          <a:bodyPr anchor="ctr">
            <a:noAutofit/>
          </a:bodyPr>
          <a:lstStyle>
            <a:lvl1pPr marL="0" indent="0">
              <a:lnSpc>
                <a:spcPct val="100000"/>
              </a:lnSpc>
              <a:buNone/>
              <a:defRPr sz="2400" b="1">
                <a:solidFill>
                  <a:schemeClr val="accent1"/>
                </a:solidFill>
              </a:defRPr>
            </a:lvl1pPr>
          </a:lstStyle>
          <a:p>
            <a:pPr lvl="0"/>
            <a:r>
              <a:rPr lang="en-US" dirty="0"/>
              <a:t>Click to edit master text styles</a:t>
            </a:r>
          </a:p>
        </p:txBody>
      </p:sp>
      <p:sp>
        <p:nvSpPr>
          <p:cNvPr id="10" name="Title 6">
            <a:extLst>
              <a:ext uri="{FF2B5EF4-FFF2-40B4-BE49-F238E27FC236}">
                <a16:creationId xmlns:a16="http://schemas.microsoft.com/office/drawing/2014/main" id="{29311360-91C1-43E3-BB81-4614781CEB26}"/>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82EEC0F3-F2A2-48BD-B425-9E9AF880B2CA}"/>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372D440F-05E9-408C-96E9-6D1F2D895FE0}"/>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0854CA44-852A-443A-9050-DA334188816B}"/>
              </a:ext>
            </a:extLst>
          </p:cNvPr>
          <p:cNvSpPr>
            <a:spLocks noGrp="1"/>
          </p:cNvSpPr>
          <p:nvPr>
            <p:ph type="sldNum" sz="quarter" idx="17"/>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97987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theme three stat: headline + paired text, descriptor, placeholders + footers (all of them white)">
    <p:spTree>
      <p:nvGrpSpPr>
        <p:cNvPr id="1" name=""/>
        <p:cNvGrpSpPr/>
        <p:nvPr/>
      </p:nvGrpSpPr>
      <p:grpSpPr>
        <a:xfrm>
          <a:off x="0" y="0"/>
          <a:ext cx="0" cy="0"/>
          <a:chOff x="0" y="0"/>
          <a:chExt cx="0" cy="0"/>
        </a:xfrm>
      </p:grpSpPr>
      <p:sp>
        <p:nvSpPr>
          <p:cNvPr id="3" name="Text Placeholder 4"/>
          <p:cNvSpPr>
            <a:spLocks noGrp="1"/>
          </p:cNvSpPr>
          <p:nvPr>
            <p:ph type="body" sz="quarter" idx="18" hasCustomPrompt="1"/>
          </p:nvPr>
        </p:nvSpPr>
        <p:spPr>
          <a:xfrm>
            <a:off x="838200" y="3429000"/>
            <a:ext cx="3052013"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4" name="Text Placeholder 4"/>
          <p:cNvSpPr>
            <a:spLocks noGrp="1"/>
          </p:cNvSpPr>
          <p:nvPr>
            <p:ph type="body" sz="quarter" idx="21" hasCustomPrompt="1"/>
          </p:nvPr>
        </p:nvSpPr>
        <p:spPr>
          <a:xfrm>
            <a:off x="4569994" y="3450400"/>
            <a:ext cx="3052012"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5" name="Text Placeholder 4"/>
          <p:cNvSpPr>
            <a:spLocks noGrp="1"/>
          </p:cNvSpPr>
          <p:nvPr>
            <p:ph type="body" sz="quarter" idx="24" hasCustomPrompt="1"/>
          </p:nvPr>
        </p:nvSpPr>
        <p:spPr>
          <a:xfrm>
            <a:off x="8301788" y="3438083"/>
            <a:ext cx="3052012"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6" name="Text Placeholder 4"/>
          <p:cNvSpPr>
            <a:spLocks noGrp="1"/>
          </p:cNvSpPr>
          <p:nvPr>
            <p:ph type="body" sz="quarter" idx="25" hasCustomPrompt="1"/>
          </p:nvPr>
        </p:nvSpPr>
        <p:spPr>
          <a:xfrm>
            <a:off x="838200" y="1881214"/>
            <a:ext cx="3052013"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6,000</a:t>
            </a:r>
          </a:p>
        </p:txBody>
      </p:sp>
      <p:sp>
        <p:nvSpPr>
          <p:cNvPr id="7" name="Text Placeholder 4"/>
          <p:cNvSpPr>
            <a:spLocks noGrp="1"/>
          </p:cNvSpPr>
          <p:nvPr>
            <p:ph type="body" sz="quarter" idx="26" hasCustomPrompt="1"/>
          </p:nvPr>
        </p:nvSpPr>
        <p:spPr>
          <a:xfrm>
            <a:off x="4569994" y="1886574"/>
            <a:ext cx="3052012" cy="830997"/>
          </a:xfrm>
          <a:noFill/>
        </p:spPr>
        <p:txBody>
          <a:bodyPr wrap="square" rtlCol="0" anchor="ctr">
            <a:spAutoFit/>
          </a:bodyPr>
          <a:lstStyle>
            <a:lvl1pPr marL="0" indent="0" algn="ctr">
              <a:lnSpc>
                <a:spcPct val="100000"/>
              </a:lnSpc>
              <a:buNone/>
              <a:defRPr lang="en-US" sz="5400" b="1" spc="50" baseline="0" dirty="0">
                <a:solidFill>
                  <a:srgbClr val="4F9AFD"/>
                </a:solidFill>
              </a:defRPr>
            </a:lvl1pPr>
          </a:lstStyle>
          <a:p>
            <a:pPr marL="0" lvl="0" algn="ctr"/>
            <a:r>
              <a:rPr lang="en-US" dirty="0"/>
              <a:t>15%</a:t>
            </a:r>
          </a:p>
        </p:txBody>
      </p:sp>
      <p:sp>
        <p:nvSpPr>
          <p:cNvPr id="8" name="Text Placeholder 4"/>
          <p:cNvSpPr>
            <a:spLocks noGrp="1"/>
          </p:cNvSpPr>
          <p:nvPr>
            <p:ph type="body" sz="quarter" idx="27" hasCustomPrompt="1"/>
          </p:nvPr>
        </p:nvSpPr>
        <p:spPr>
          <a:xfrm>
            <a:off x="8301788" y="1890298"/>
            <a:ext cx="3052012" cy="830997"/>
          </a:xfrm>
          <a:noFill/>
        </p:spPr>
        <p:txBody>
          <a:bodyPr wrap="square" rtlCol="0" anchor="ctr">
            <a:spAutoFit/>
          </a:bodyPr>
          <a:lstStyle>
            <a:lvl1pPr marL="0" indent="0" algn="ctr">
              <a:lnSpc>
                <a:spcPct val="100000"/>
              </a:lnSpc>
              <a:buNone/>
              <a:defRPr lang="en-US" sz="5400" b="1" spc="60" baseline="0" dirty="0">
                <a:solidFill>
                  <a:srgbClr val="4F9AFD"/>
                </a:solidFill>
              </a:defRPr>
            </a:lvl1pPr>
          </a:lstStyle>
          <a:p>
            <a:pPr marL="0" lvl="0" algn="ctr"/>
            <a:r>
              <a:rPr lang="en-US" dirty="0"/>
              <a:t>$8M</a:t>
            </a:r>
          </a:p>
        </p:txBody>
      </p:sp>
      <p:sp>
        <p:nvSpPr>
          <p:cNvPr id="9" name="Text Placeholder 4"/>
          <p:cNvSpPr>
            <a:spLocks noGrp="1"/>
          </p:cNvSpPr>
          <p:nvPr>
            <p:ph type="body" sz="quarter" idx="28" hasCustomPrompt="1"/>
          </p:nvPr>
        </p:nvSpPr>
        <p:spPr>
          <a:xfrm>
            <a:off x="838201" y="2704440"/>
            <a:ext cx="3052012" cy="276999"/>
          </a:xfrm>
          <a:noFill/>
        </p:spPr>
        <p:txBody>
          <a:bodyPr wrap="square" rtlCol="0" anchor="t">
            <a:noAutofit/>
          </a:bodyPr>
          <a:lstStyle>
            <a:lvl1pPr marL="0" indent="0" algn="ctr">
              <a:buNone/>
              <a:defRPr lang="en-US" sz="2000" b="1" spc="60" baseline="0" dirty="0">
                <a:solidFill>
                  <a:schemeClr val="accent2"/>
                </a:solidFill>
              </a:defRPr>
            </a:lvl1pPr>
          </a:lstStyle>
          <a:p>
            <a:pPr marL="0" lvl="0" algn="ctr"/>
            <a:r>
              <a:rPr lang="en-US" dirty="0"/>
              <a:t>Descriptor</a:t>
            </a:r>
          </a:p>
        </p:txBody>
      </p:sp>
      <p:sp>
        <p:nvSpPr>
          <p:cNvPr id="22" name="Text Placeholder 4">
            <a:extLst>
              <a:ext uri="{FF2B5EF4-FFF2-40B4-BE49-F238E27FC236}">
                <a16:creationId xmlns:a16="http://schemas.microsoft.com/office/drawing/2014/main" id="{12FA55E3-5812-4B68-A987-5626CCB4B8D2}"/>
              </a:ext>
            </a:extLst>
          </p:cNvPr>
          <p:cNvSpPr>
            <a:spLocks noGrp="1"/>
          </p:cNvSpPr>
          <p:nvPr>
            <p:ph type="body" sz="quarter" idx="29" hasCustomPrompt="1"/>
          </p:nvPr>
        </p:nvSpPr>
        <p:spPr>
          <a:xfrm>
            <a:off x="4569994" y="2709799"/>
            <a:ext cx="3052012" cy="276999"/>
          </a:xfrm>
          <a:noFill/>
        </p:spPr>
        <p:txBody>
          <a:bodyPr wrap="square" rtlCol="0" anchor="t">
            <a:noAutofit/>
          </a:bodyPr>
          <a:lstStyle>
            <a:lvl1pPr marL="0" indent="0" algn="ctr">
              <a:buNone/>
              <a:defRPr lang="en-US" sz="2000" b="1" spc="60" baseline="0" dirty="0">
                <a:solidFill>
                  <a:schemeClr val="accent2"/>
                </a:solidFill>
              </a:defRPr>
            </a:lvl1pPr>
          </a:lstStyle>
          <a:p>
            <a:pPr marL="0" lvl="0" algn="ctr"/>
            <a:r>
              <a:rPr lang="en-US" dirty="0"/>
              <a:t>Descriptor</a:t>
            </a:r>
          </a:p>
        </p:txBody>
      </p:sp>
      <p:sp>
        <p:nvSpPr>
          <p:cNvPr id="23" name="Text Placeholder 4">
            <a:extLst>
              <a:ext uri="{FF2B5EF4-FFF2-40B4-BE49-F238E27FC236}">
                <a16:creationId xmlns:a16="http://schemas.microsoft.com/office/drawing/2014/main" id="{6CBAA50C-6B47-4701-A0BC-14A9E329BCA4}"/>
              </a:ext>
            </a:extLst>
          </p:cNvPr>
          <p:cNvSpPr>
            <a:spLocks noGrp="1"/>
          </p:cNvSpPr>
          <p:nvPr>
            <p:ph type="body" sz="quarter" idx="30" hasCustomPrompt="1"/>
          </p:nvPr>
        </p:nvSpPr>
        <p:spPr>
          <a:xfrm>
            <a:off x="8300027" y="2713523"/>
            <a:ext cx="3052012" cy="276999"/>
          </a:xfrm>
          <a:noFill/>
        </p:spPr>
        <p:txBody>
          <a:bodyPr wrap="square" rtlCol="0" anchor="t">
            <a:noAutofit/>
          </a:bodyPr>
          <a:lstStyle>
            <a:lvl1pPr marL="0" indent="0" algn="ctr">
              <a:buNone/>
              <a:defRPr lang="en-US" sz="2000" b="1" spc="60" baseline="0" dirty="0">
                <a:solidFill>
                  <a:schemeClr val="accent2"/>
                </a:solidFill>
              </a:defRPr>
            </a:lvl1pPr>
          </a:lstStyle>
          <a:p>
            <a:pPr marL="0" lvl="0" algn="ctr"/>
            <a:r>
              <a:rPr lang="en-US" dirty="0"/>
              <a:t>Descriptor</a:t>
            </a:r>
          </a:p>
        </p:txBody>
      </p:sp>
      <p:sp>
        <p:nvSpPr>
          <p:cNvPr id="2" name="Date Placeholder 1">
            <a:extLst>
              <a:ext uri="{FF2B5EF4-FFF2-40B4-BE49-F238E27FC236}">
                <a16:creationId xmlns:a16="http://schemas.microsoft.com/office/drawing/2014/main" id="{3468B5E6-F4D6-47A3-9755-31ED78EFA555}"/>
              </a:ext>
            </a:extLst>
          </p:cNvPr>
          <p:cNvSpPr>
            <a:spLocks noGrp="1"/>
          </p:cNvSpPr>
          <p:nvPr>
            <p:ph type="dt" sz="half" idx="3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10" name="Footer Placeholder 9">
            <a:extLst>
              <a:ext uri="{FF2B5EF4-FFF2-40B4-BE49-F238E27FC236}">
                <a16:creationId xmlns:a16="http://schemas.microsoft.com/office/drawing/2014/main" id="{0EE3FA79-F261-468C-94F2-A1614C17FCC8}"/>
              </a:ext>
            </a:extLst>
          </p:cNvPr>
          <p:cNvSpPr>
            <a:spLocks noGrp="1"/>
          </p:cNvSpPr>
          <p:nvPr>
            <p:ph type="ftr" sz="quarter" idx="32"/>
          </p:nvPr>
        </p:nvSpPr>
        <p:spPr/>
        <p:txBody>
          <a:bodyPr/>
          <a:lstStyle/>
          <a:p>
            <a:r>
              <a:rPr lang="en-US" dirty="0">
                <a:solidFill>
                  <a:srgbClr val="FFFFFF">
                    <a:lumMod val="75000"/>
                  </a:srgbClr>
                </a:solidFill>
              </a:rPr>
              <a:t>© 2021 Trellance, Inc. All rights reserved.</a:t>
            </a:r>
          </a:p>
        </p:txBody>
      </p:sp>
      <p:sp>
        <p:nvSpPr>
          <p:cNvPr id="11" name="Slide Number Placeholder 10">
            <a:extLst>
              <a:ext uri="{FF2B5EF4-FFF2-40B4-BE49-F238E27FC236}">
                <a16:creationId xmlns:a16="http://schemas.microsoft.com/office/drawing/2014/main" id="{0B1108C8-1F26-45CC-BF4C-D7763FD2DD0F}"/>
              </a:ext>
            </a:extLst>
          </p:cNvPr>
          <p:cNvSpPr>
            <a:spLocks noGrp="1"/>
          </p:cNvSpPr>
          <p:nvPr>
            <p:ph type="sldNum" sz="quarter" idx="33"/>
          </p:nvPr>
        </p:nvSpPr>
        <p:spPr/>
        <p:txBody>
          <a:bodyPr/>
          <a:lstStyle/>
          <a:p>
            <a:fld id="{2533969A-88D7-D043-9145-D433A02B4603}" type="slidenum">
              <a:rPr lang="en-US" smtClean="0"/>
              <a:pPr/>
              <a:t>‹#›</a:t>
            </a:fld>
            <a:endParaRPr lang="en-US" dirty="0"/>
          </a:p>
        </p:txBody>
      </p:sp>
      <p:sp>
        <p:nvSpPr>
          <p:cNvPr id="15" name="Title 6">
            <a:extLst>
              <a:ext uri="{FF2B5EF4-FFF2-40B4-BE49-F238E27FC236}">
                <a16:creationId xmlns:a16="http://schemas.microsoft.com/office/drawing/2014/main" id="{73676824-F1E7-486C-8A86-63FD8A9AAE94}"/>
              </a:ext>
            </a:extLst>
          </p:cNvPr>
          <p:cNvSpPr>
            <a:spLocks noGrp="1"/>
          </p:cNvSpPr>
          <p:nvPr>
            <p:ph type="title" hasCustomPrompt="1"/>
          </p:nvPr>
        </p:nvSpPr>
        <p:spPr>
          <a:xfrm>
            <a:off x="555112" y="488561"/>
            <a:ext cx="11086070" cy="915366"/>
          </a:xfrm>
        </p:spPr>
        <p:txBody>
          <a:bodyPr/>
          <a:lstStyle>
            <a:lvl1pPr>
              <a:defRPr/>
            </a:lvl1pPr>
          </a:lstStyle>
          <a:p>
            <a:r>
              <a:rPr lang="en-US" dirty="0"/>
              <a:t>Click to edit title</a:t>
            </a:r>
          </a:p>
        </p:txBody>
      </p:sp>
    </p:spTree>
    <p:extLst>
      <p:ext uri="{BB962C8B-B14F-4D97-AF65-F5344CB8AC3E}">
        <p14:creationId xmlns:p14="http://schemas.microsoft.com/office/powerpoint/2010/main" val="83394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o theme four stat: headline + paired text, descriptor, placeholders + footers (all of them white)">
    <p:spTree>
      <p:nvGrpSpPr>
        <p:cNvPr id="1" name=""/>
        <p:cNvGrpSpPr/>
        <p:nvPr/>
      </p:nvGrpSpPr>
      <p:grpSpPr>
        <a:xfrm>
          <a:off x="0" y="0"/>
          <a:ext cx="0" cy="0"/>
          <a:chOff x="0" y="0"/>
          <a:chExt cx="0" cy="0"/>
        </a:xfrm>
      </p:grpSpPr>
      <p:sp>
        <p:nvSpPr>
          <p:cNvPr id="3" name="Text Placeholder 4"/>
          <p:cNvSpPr>
            <a:spLocks noGrp="1"/>
          </p:cNvSpPr>
          <p:nvPr>
            <p:ph type="body" sz="quarter" idx="18" hasCustomPrompt="1"/>
          </p:nvPr>
        </p:nvSpPr>
        <p:spPr>
          <a:xfrm>
            <a:off x="548640"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6" name="Text Placeholder 4"/>
          <p:cNvSpPr>
            <a:spLocks noGrp="1"/>
          </p:cNvSpPr>
          <p:nvPr>
            <p:ph type="body" sz="quarter" idx="25" hasCustomPrompt="1"/>
          </p:nvPr>
        </p:nvSpPr>
        <p:spPr>
          <a:xfrm>
            <a:off x="548640"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6,000</a:t>
            </a:r>
          </a:p>
        </p:txBody>
      </p:sp>
      <p:sp>
        <p:nvSpPr>
          <p:cNvPr id="13" name="Text Placeholder 4"/>
          <p:cNvSpPr>
            <a:spLocks noGrp="1"/>
          </p:cNvSpPr>
          <p:nvPr>
            <p:ph type="body" sz="quarter" idx="29" hasCustomPrompt="1"/>
          </p:nvPr>
        </p:nvSpPr>
        <p:spPr>
          <a:xfrm>
            <a:off x="3444431"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4" name="Text Placeholder 4"/>
          <p:cNvSpPr>
            <a:spLocks noGrp="1"/>
          </p:cNvSpPr>
          <p:nvPr>
            <p:ph type="body" sz="quarter" idx="30" hasCustomPrompt="1"/>
          </p:nvPr>
        </p:nvSpPr>
        <p:spPr>
          <a:xfrm>
            <a:off x="3444431"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15%</a:t>
            </a:r>
          </a:p>
        </p:txBody>
      </p:sp>
      <p:sp>
        <p:nvSpPr>
          <p:cNvPr id="16" name="Text Placeholder 4"/>
          <p:cNvSpPr>
            <a:spLocks noGrp="1"/>
          </p:cNvSpPr>
          <p:nvPr>
            <p:ph type="body" sz="quarter" idx="32" hasCustomPrompt="1"/>
          </p:nvPr>
        </p:nvSpPr>
        <p:spPr>
          <a:xfrm>
            <a:off x="6328456"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7" name="Text Placeholder 4"/>
          <p:cNvSpPr>
            <a:spLocks noGrp="1"/>
          </p:cNvSpPr>
          <p:nvPr>
            <p:ph type="body" sz="quarter" idx="33" hasCustomPrompt="1"/>
          </p:nvPr>
        </p:nvSpPr>
        <p:spPr>
          <a:xfrm>
            <a:off x="6328456"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$8M</a:t>
            </a:r>
          </a:p>
        </p:txBody>
      </p:sp>
      <p:sp>
        <p:nvSpPr>
          <p:cNvPr id="19" name="Text Placeholder 4"/>
          <p:cNvSpPr>
            <a:spLocks noGrp="1"/>
          </p:cNvSpPr>
          <p:nvPr>
            <p:ph type="body" sz="quarter" idx="35" hasCustomPrompt="1"/>
          </p:nvPr>
        </p:nvSpPr>
        <p:spPr>
          <a:xfrm>
            <a:off x="9215321"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0" name="Text Placeholder 4"/>
          <p:cNvSpPr>
            <a:spLocks noGrp="1"/>
          </p:cNvSpPr>
          <p:nvPr>
            <p:ph type="body" sz="quarter" idx="36" hasCustomPrompt="1"/>
          </p:nvPr>
        </p:nvSpPr>
        <p:spPr>
          <a:xfrm>
            <a:off x="9215321"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345+</a:t>
            </a:r>
          </a:p>
        </p:txBody>
      </p:sp>
      <p:sp>
        <p:nvSpPr>
          <p:cNvPr id="30" name="Text Placeholder 4">
            <a:extLst>
              <a:ext uri="{FF2B5EF4-FFF2-40B4-BE49-F238E27FC236}">
                <a16:creationId xmlns:a16="http://schemas.microsoft.com/office/drawing/2014/main" id="{419DCD08-50BD-478B-85F3-B30C3706317E}"/>
              </a:ext>
            </a:extLst>
          </p:cNvPr>
          <p:cNvSpPr>
            <a:spLocks noGrp="1"/>
          </p:cNvSpPr>
          <p:nvPr>
            <p:ph type="body" sz="quarter" idx="28" hasCustomPrompt="1"/>
          </p:nvPr>
        </p:nvSpPr>
        <p:spPr>
          <a:xfrm>
            <a:off x="548640" y="2735408"/>
            <a:ext cx="2419103"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
        <p:nvSpPr>
          <p:cNvPr id="32" name="Text Placeholder 4">
            <a:extLst>
              <a:ext uri="{FF2B5EF4-FFF2-40B4-BE49-F238E27FC236}">
                <a16:creationId xmlns:a16="http://schemas.microsoft.com/office/drawing/2014/main" id="{1E729660-6416-4683-8F9F-51D075065F25}"/>
              </a:ext>
            </a:extLst>
          </p:cNvPr>
          <p:cNvSpPr>
            <a:spLocks noGrp="1"/>
          </p:cNvSpPr>
          <p:nvPr>
            <p:ph type="body" sz="quarter" idx="38" hasCustomPrompt="1"/>
          </p:nvPr>
        </p:nvSpPr>
        <p:spPr>
          <a:xfrm>
            <a:off x="6328454" y="2735408"/>
            <a:ext cx="2425861"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
        <p:nvSpPr>
          <p:cNvPr id="33" name="Text Placeholder 4">
            <a:extLst>
              <a:ext uri="{FF2B5EF4-FFF2-40B4-BE49-F238E27FC236}">
                <a16:creationId xmlns:a16="http://schemas.microsoft.com/office/drawing/2014/main" id="{BA782FB8-0BDD-4C39-B7FB-24CB6B66FFC4}"/>
              </a:ext>
            </a:extLst>
          </p:cNvPr>
          <p:cNvSpPr>
            <a:spLocks noGrp="1"/>
          </p:cNvSpPr>
          <p:nvPr>
            <p:ph type="body" sz="quarter" idx="39" hasCustomPrompt="1"/>
          </p:nvPr>
        </p:nvSpPr>
        <p:spPr>
          <a:xfrm>
            <a:off x="9215321" y="2735408"/>
            <a:ext cx="2425861"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
        <p:nvSpPr>
          <p:cNvPr id="21" name="Title 6">
            <a:extLst>
              <a:ext uri="{FF2B5EF4-FFF2-40B4-BE49-F238E27FC236}">
                <a16:creationId xmlns:a16="http://schemas.microsoft.com/office/drawing/2014/main" id="{47802E1A-14DF-408D-BD0B-F0B32E03F2E6}"/>
              </a:ext>
            </a:extLst>
          </p:cNvPr>
          <p:cNvSpPr>
            <a:spLocks noGrp="1"/>
          </p:cNvSpPr>
          <p:nvPr>
            <p:ph type="title" hasCustomPrompt="1"/>
          </p:nvPr>
        </p:nvSpPr>
        <p:spPr>
          <a:xfrm>
            <a:off x="555112"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1D6C55ED-D272-40D1-9BD0-347F185BBD64}"/>
              </a:ext>
            </a:extLst>
          </p:cNvPr>
          <p:cNvSpPr>
            <a:spLocks noGrp="1"/>
          </p:cNvSpPr>
          <p:nvPr>
            <p:ph type="dt" sz="half" idx="4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2A4308F9-8E82-40E4-B932-2824E4CEC3DE}"/>
              </a:ext>
            </a:extLst>
          </p:cNvPr>
          <p:cNvSpPr>
            <a:spLocks noGrp="1"/>
          </p:cNvSpPr>
          <p:nvPr>
            <p:ph type="ftr" sz="quarter" idx="41"/>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5B7FE179-E2FF-4DD1-90AF-860D39DAACDD}"/>
              </a:ext>
            </a:extLst>
          </p:cNvPr>
          <p:cNvSpPr>
            <a:spLocks noGrp="1"/>
          </p:cNvSpPr>
          <p:nvPr>
            <p:ph type="sldNum" sz="quarter" idx="42"/>
          </p:nvPr>
        </p:nvSpPr>
        <p:spPr/>
        <p:txBody>
          <a:bodyPr/>
          <a:lstStyle/>
          <a:p>
            <a:fld id="{2533969A-88D7-D043-9145-D433A02B4603}" type="slidenum">
              <a:rPr lang="en-US" smtClean="0"/>
              <a:pPr/>
              <a:t>‹#›</a:t>
            </a:fld>
            <a:endParaRPr lang="en-US" dirty="0"/>
          </a:p>
        </p:txBody>
      </p:sp>
      <p:sp>
        <p:nvSpPr>
          <p:cNvPr id="18" name="Text Placeholder 4">
            <a:extLst>
              <a:ext uri="{FF2B5EF4-FFF2-40B4-BE49-F238E27FC236}">
                <a16:creationId xmlns:a16="http://schemas.microsoft.com/office/drawing/2014/main" id="{2235D9F2-E327-4C78-9F46-F3F619484D56}"/>
              </a:ext>
            </a:extLst>
          </p:cNvPr>
          <p:cNvSpPr>
            <a:spLocks noGrp="1"/>
          </p:cNvSpPr>
          <p:nvPr>
            <p:ph type="body" sz="quarter" idx="43" hasCustomPrompt="1"/>
          </p:nvPr>
        </p:nvSpPr>
        <p:spPr>
          <a:xfrm>
            <a:off x="3451189" y="2735408"/>
            <a:ext cx="2419103"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Tree>
    <p:extLst>
      <p:ext uri="{BB962C8B-B14F-4D97-AF65-F5344CB8AC3E}">
        <p14:creationId xmlns:p14="http://schemas.microsoft.com/office/powerpoint/2010/main" val="350760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ticle blue subsctn+footer">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AE73EDF-E5C6-4EE1-ADE2-DE340FC7EDFA}"/>
              </a:ext>
            </a:extLst>
          </p:cNvPr>
          <p:cNvSpPr/>
          <p:nvPr userDrawn="1"/>
        </p:nvSpPr>
        <p:spPr>
          <a:xfrm>
            <a:off x="0" y="956930"/>
            <a:ext cx="12191999" cy="2940239"/>
          </a:xfrm>
          <a:prstGeom prst="rect">
            <a:avLst/>
          </a:prstGeom>
          <a:gradFill>
            <a:gsLst>
              <a:gs pos="0">
                <a:srgbClr val="012B73"/>
              </a:gs>
              <a:gs pos="100000">
                <a:schemeClr val="accent1">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5FD45847-CC87-4AE3-932E-F47E071C9BF6}"/>
              </a:ext>
            </a:extLst>
          </p:cNvPr>
          <p:cNvSpPr>
            <a:spLocks noGrp="1"/>
          </p:cNvSpPr>
          <p:nvPr>
            <p:ph type="ctrTitle" hasCustomPrompt="1"/>
          </p:nvPr>
        </p:nvSpPr>
        <p:spPr>
          <a:xfrm>
            <a:off x="548641" y="2000805"/>
            <a:ext cx="9307763" cy="852488"/>
          </a:xfrm>
        </p:spPr>
        <p:txBody>
          <a:bodyPr anchor="ctr"/>
          <a:lstStyle>
            <a:lvl1pPr algn="l">
              <a:defRPr sz="4200" b="1" i="0">
                <a:solidFill>
                  <a:schemeClr val="bg2"/>
                </a:solidFill>
              </a:defRPr>
            </a:lvl1pPr>
          </a:lstStyle>
          <a:p>
            <a:r>
              <a:rPr lang="en-US" dirty="0"/>
              <a:t>Click to edit subsection divide</a:t>
            </a:r>
          </a:p>
        </p:txBody>
      </p:sp>
      <p:pic>
        <p:nvPicPr>
          <p:cNvPr id="10" name="Graphic 9">
            <a:extLst>
              <a:ext uri="{FF2B5EF4-FFF2-40B4-BE49-F238E27FC236}">
                <a16:creationId xmlns:a16="http://schemas.microsoft.com/office/drawing/2014/main" id="{4771053F-4431-4872-BBDC-CBFD54BFD45D}"/>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7709D5E8-C633-464D-96FF-0D171E4529E2}"/>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751BF440-44AC-41A5-B80F-5FE44BA8FC35}"/>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B9A818FC-A7AD-42E2-AD3F-C2DCE4E4FF5C}"/>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795592025"/>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o theme three stat: headline + paired text, descriptor, pictures + footers (all of them white)">
    <p:spTree>
      <p:nvGrpSpPr>
        <p:cNvPr id="1" name=""/>
        <p:cNvGrpSpPr/>
        <p:nvPr/>
      </p:nvGrpSpPr>
      <p:grpSpPr>
        <a:xfrm>
          <a:off x="0" y="0"/>
          <a:ext cx="0" cy="0"/>
          <a:chOff x="0" y="0"/>
          <a:chExt cx="0" cy="0"/>
        </a:xfrm>
      </p:grpSpPr>
      <p:sp>
        <p:nvSpPr>
          <p:cNvPr id="4" name="Text Placeholder 4"/>
          <p:cNvSpPr>
            <a:spLocks noGrp="1"/>
          </p:cNvSpPr>
          <p:nvPr>
            <p:ph type="body" sz="quarter" idx="21" hasCustomPrompt="1"/>
          </p:nvPr>
        </p:nvSpPr>
        <p:spPr>
          <a:xfrm>
            <a:off x="4569994" y="4282639"/>
            <a:ext cx="3052012" cy="1881204"/>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6" name="Text Placeholder 4"/>
          <p:cNvSpPr>
            <a:spLocks noGrp="1"/>
          </p:cNvSpPr>
          <p:nvPr>
            <p:ph type="body" sz="quarter" idx="25" hasCustomPrompt="1"/>
          </p:nvPr>
        </p:nvSpPr>
        <p:spPr>
          <a:xfrm>
            <a:off x="826030" y="2895042"/>
            <a:ext cx="3052013" cy="830997"/>
          </a:xfrm>
          <a:noFill/>
        </p:spPr>
        <p:txBody>
          <a:bodyPr wrap="square" rtlCol="0" anchor="b">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6,000</a:t>
            </a:r>
          </a:p>
        </p:txBody>
      </p:sp>
      <p:sp>
        <p:nvSpPr>
          <p:cNvPr id="8" name="Text Placeholder 4"/>
          <p:cNvSpPr>
            <a:spLocks noGrp="1"/>
          </p:cNvSpPr>
          <p:nvPr>
            <p:ph type="body" sz="quarter" idx="27" hasCustomPrompt="1"/>
          </p:nvPr>
        </p:nvSpPr>
        <p:spPr>
          <a:xfrm>
            <a:off x="8289618" y="2895043"/>
            <a:ext cx="3052012" cy="830997"/>
          </a:xfrm>
          <a:noFill/>
        </p:spPr>
        <p:txBody>
          <a:bodyPr wrap="square" rtlCol="0" anchor="b">
            <a:spAutoFit/>
          </a:bodyPr>
          <a:lstStyle>
            <a:lvl1pPr marL="0" indent="0" algn="ctr">
              <a:lnSpc>
                <a:spcPct val="100000"/>
              </a:lnSpc>
              <a:buNone/>
              <a:defRPr lang="en-US" sz="5400" b="1" spc="-150" dirty="0">
                <a:solidFill>
                  <a:srgbClr val="4F9AFD"/>
                </a:solidFill>
              </a:defRPr>
            </a:lvl1pPr>
          </a:lstStyle>
          <a:p>
            <a:pPr marL="0" lvl="0" algn="ctr"/>
            <a:r>
              <a:rPr lang="en-US" dirty="0"/>
              <a:t>$8M</a:t>
            </a:r>
          </a:p>
        </p:txBody>
      </p:sp>
      <p:sp>
        <p:nvSpPr>
          <p:cNvPr id="13" name="Picture Placeholder 11"/>
          <p:cNvSpPr>
            <a:spLocks noGrp="1"/>
          </p:cNvSpPr>
          <p:nvPr>
            <p:ph type="pic" sz="quarter" idx="10"/>
          </p:nvPr>
        </p:nvSpPr>
        <p:spPr>
          <a:xfrm>
            <a:off x="1907006" y="1835508"/>
            <a:ext cx="914400" cy="914400"/>
          </a:xfrm>
        </p:spPr>
        <p:txBody>
          <a:bodyPr anchor="ctr">
            <a:normAutofit/>
          </a:bodyPr>
          <a:lstStyle>
            <a:lvl1pPr marL="0" indent="0" algn="ctr">
              <a:buNone/>
              <a:defRPr sz="1200"/>
            </a:lvl1pPr>
          </a:lstStyle>
          <a:p>
            <a:endParaRPr lang="en-US" dirty="0"/>
          </a:p>
        </p:txBody>
      </p:sp>
      <p:sp>
        <p:nvSpPr>
          <p:cNvPr id="14" name="Picture Placeholder 11"/>
          <p:cNvSpPr>
            <a:spLocks noGrp="1"/>
          </p:cNvSpPr>
          <p:nvPr>
            <p:ph type="pic" sz="quarter" idx="31"/>
          </p:nvPr>
        </p:nvSpPr>
        <p:spPr>
          <a:xfrm>
            <a:off x="5638800" y="1841743"/>
            <a:ext cx="914400" cy="914400"/>
          </a:xfrm>
        </p:spPr>
        <p:txBody>
          <a:bodyPr anchor="ctr">
            <a:normAutofit/>
          </a:bodyPr>
          <a:lstStyle>
            <a:lvl1pPr marL="0" indent="0" algn="ctr">
              <a:buNone/>
              <a:defRPr sz="1200"/>
            </a:lvl1pPr>
          </a:lstStyle>
          <a:p>
            <a:endParaRPr lang="en-US"/>
          </a:p>
        </p:txBody>
      </p:sp>
      <p:sp>
        <p:nvSpPr>
          <p:cNvPr id="15" name="Picture Placeholder 11"/>
          <p:cNvSpPr>
            <a:spLocks noGrp="1"/>
          </p:cNvSpPr>
          <p:nvPr>
            <p:ph type="pic" sz="quarter" idx="32"/>
          </p:nvPr>
        </p:nvSpPr>
        <p:spPr>
          <a:xfrm>
            <a:off x="9370594" y="1835508"/>
            <a:ext cx="914400" cy="914400"/>
          </a:xfrm>
        </p:spPr>
        <p:txBody>
          <a:bodyPr anchor="ctr">
            <a:normAutofit/>
          </a:bodyPr>
          <a:lstStyle>
            <a:lvl1pPr marL="0" indent="0" algn="ctr">
              <a:buNone/>
              <a:defRPr sz="1200"/>
            </a:lvl1pPr>
          </a:lstStyle>
          <a:p>
            <a:endParaRPr lang="en-US"/>
          </a:p>
        </p:txBody>
      </p:sp>
      <p:sp>
        <p:nvSpPr>
          <p:cNvPr id="26" name="Text Placeholder 4">
            <a:extLst>
              <a:ext uri="{FF2B5EF4-FFF2-40B4-BE49-F238E27FC236}">
                <a16:creationId xmlns:a16="http://schemas.microsoft.com/office/drawing/2014/main" id="{092BE246-EBB6-42EC-8EF2-2989ACE56926}"/>
              </a:ext>
            </a:extLst>
          </p:cNvPr>
          <p:cNvSpPr>
            <a:spLocks noGrp="1"/>
          </p:cNvSpPr>
          <p:nvPr>
            <p:ph type="body" sz="quarter" idx="26" hasCustomPrompt="1"/>
          </p:nvPr>
        </p:nvSpPr>
        <p:spPr>
          <a:xfrm>
            <a:off x="4557824" y="2938526"/>
            <a:ext cx="3052012" cy="830997"/>
          </a:xfrm>
          <a:noFill/>
        </p:spPr>
        <p:txBody>
          <a:bodyPr wrap="square" rtlCol="0" anchor="b">
            <a:spAutoFit/>
          </a:bodyPr>
          <a:lstStyle>
            <a:lvl1pPr marL="0" indent="0" algn="ctr">
              <a:lnSpc>
                <a:spcPct val="100000"/>
              </a:lnSpc>
              <a:buNone/>
              <a:defRPr lang="en-US" sz="5400" b="1" spc="50" baseline="0" dirty="0">
                <a:solidFill>
                  <a:srgbClr val="4F9AFD"/>
                </a:solidFill>
              </a:defRPr>
            </a:lvl1pPr>
          </a:lstStyle>
          <a:p>
            <a:pPr marL="0" lvl="0" algn="ctr"/>
            <a:r>
              <a:rPr lang="en-US" dirty="0"/>
              <a:t>15%</a:t>
            </a:r>
          </a:p>
        </p:txBody>
      </p:sp>
      <p:sp>
        <p:nvSpPr>
          <p:cNvPr id="27" name="Text Placeholder 4">
            <a:extLst>
              <a:ext uri="{FF2B5EF4-FFF2-40B4-BE49-F238E27FC236}">
                <a16:creationId xmlns:a16="http://schemas.microsoft.com/office/drawing/2014/main" id="{FCC55181-3713-4A6C-A4B3-5CCDF34DD35D}"/>
              </a:ext>
            </a:extLst>
          </p:cNvPr>
          <p:cNvSpPr>
            <a:spLocks noGrp="1"/>
          </p:cNvSpPr>
          <p:nvPr>
            <p:ph type="body" sz="quarter" idx="28" hasCustomPrompt="1"/>
          </p:nvPr>
        </p:nvSpPr>
        <p:spPr>
          <a:xfrm>
            <a:off x="826031" y="3774747"/>
            <a:ext cx="3052012" cy="276999"/>
          </a:xfrm>
          <a:noFill/>
        </p:spPr>
        <p:txBody>
          <a:bodyPr wrap="square" rtlCol="0">
            <a:noAutofit/>
          </a:bodyPr>
          <a:lstStyle>
            <a:lvl1pPr marL="0" indent="0" algn="ctr">
              <a:lnSpc>
                <a:spcPct val="100000"/>
              </a:lnSpc>
              <a:buNone/>
              <a:defRPr lang="en-US" sz="2000" b="1" spc="60" baseline="0" dirty="0">
                <a:solidFill>
                  <a:schemeClr val="accent2"/>
                </a:solidFill>
              </a:defRPr>
            </a:lvl1pPr>
          </a:lstStyle>
          <a:p>
            <a:pPr marL="0" lvl="0" algn="ctr"/>
            <a:r>
              <a:rPr lang="en-US" dirty="0"/>
              <a:t>Descriptor</a:t>
            </a:r>
          </a:p>
        </p:txBody>
      </p:sp>
      <p:sp>
        <p:nvSpPr>
          <p:cNvPr id="28" name="Text Placeholder 4">
            <a:extLst>
              <a:ext uri="{FF2B5EF4-FFF2-40B4-BE49-F238E27FC236}">
                <a16:creationId xmlns:a16="http://schemas.microsoft.com/office/drawing/2014/main" id="{519FD85C-CBDE-435F-86E8-0A556C05C1D3}"/>
              </a:ext>
            </a:extLst>
          </p:cNvPr>
          <p:cNvSpPr>
            <a:spLocks noGrp="1"/>
          </p:cNvSpPr>
          <p:nvPr>
            <p:ph type="body" sz="quarter" idx="29" hasCustomPrompt="1"/>
          </p:nvPr>
        </p:nvSpPr>
        <p:spPr>
          <a:xfrm>
            <a:off x="4557824" y="3774747"/>
            <a:ext cx="3052012" cy="276999"/>
          </a:xfrm>
          <a:noFill/>
        </p:spPr>
        <p:txBody>
          <a:bodyPr wrap="square" rtlCol="0">
            <a:noAutofit/>
          </a:bodyPr>
          <a:lstStyle>
            <a:lvl1pPr marL="0" indent="0" algn="ctr">
              <a:lnSpc>
                <a:spcPct val="100000"/>
              </a:lnSpc>
              <a:buNone/>
              <a:defRPr lang="en-US" sz="2000" b="1" spc="60" baseline="0" dirty="0">
                <a:solidFill>
                  <a:schemeClr val="accent2"/>
                </a:solidFill>
              </a:defRPr>
            </a:lvl1pPr>
          </a:lstStyle>
          <a:p>
            <a:pPr marL="0" lvl="0" algn="ctr"/>
            <a:r>
              <a:rPr lang="en-US" dirty="0"/>
              <a:t>Descriptor</a:t>
            </a:r>
          </a:p>
        </p:txBody>
      </p:sp>
      <p:sp>
        <p:nvSpPr>
          <p:cNvPr id="29" name="Text Placeholder 4">
            <a:extLst>
              <a:ext uri="{FF2B5EF4-FFF2-40B4-BE49-F238E27FC236}">
                <a16:creationId xmlns:a16="http://schemas.microsoft.com/office/drawing/2014/main" id="{92618990-E635-49A3-9716-2BF23AE51951}"/>
              </a:ext>
            </a:extLst>
          </p:cNvPr>
          <p:cNvSpPr>
            <a:spLocks noGrp="1"/>
          </p:cNvSpPr>
          <p:nvPr>
            <p:ph type="body" sz="quarter" idx="30" hasCustomPrompt="1"/>
          </p:nvPr>
        </p:nvSpPr>
        <p:spPr>
          <a:xfrm>
            <a:off x="8287857" y="3774747"/>
            <a:ext cx="3052012" cy="276999"/>
          </a:xfrm>
          <a:noFill/>
        </p:spPr>
        <p:txBody>
          <a:bodyPr wrap="square" rtlCol="0">
            <a:noAutofit/>
          </a:bodyPr>
          <a:lstStyle>
            <a:lvl1pPr marL="0" indent="0" algn="ctr">
              <a:lnSpc>
                <a:spcPct val="100000"/>
              </a:lnSpc>
              <a:buNone/>
              <a:defRPr lang="en-US" sz="2000" b="1" spc="60" baseline="0" dirty="0">
                <a:solidFill>
                  <a:schemeClr val="accent2"/>
                </a:solidFill>
              </a:defRPr>
            </a:lvl1pPr>
          </a:lstStyle>
          <a:p>
            <a:pPr marL="0" lvl="0" algn="ctr"/>
            <a:r>
              <a:rPr lang="en-US" dirty="0"/>
              <a:t>Descriptor</a:t>
            </a:r>
          </a:p>
        </p:txBody>
      </p:sp>
      <p:sp>
        <p:nvSpPr>
          <p:cNvPr id="17" name="Text Placeholder 4">
            <a:extLst>
              <a:ext uri="{FF2B5EF4-FFF2-40B4-BE49-F238E27FC236}">
                <a16:creationId xmlns:a16="http://schemas.microsoft.com/office/drawing/2014/main" id="{325F9093-D01F-4916-9687-FF2093952FF0}"/>
              </a:ext>
            </a:extLst>
          </p:cNvPr>
          <p:cNvSpPr>
            <a:spLocks noGrp="1"/>
          </p:cNvSpPr>
          <p:nvPr>
            <p:ph type="body" sz="quarter" idx="33" hasCustomPrompt="1"/>
          </p:nvPr>
        </p:nvSpPr>
        <p:spPr>
          <a:xfrm>
            <a:off x="838200" y="4282639"/>
            <a:ext cx="3052012" cy="1881204"/>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8" name="Text Placeholder 4">
            <a:extLst>
              <a:ext uri="{FF2B5EF4-FFF2-40B4-BE49-F238E27FC236}">
                <a16:creationId xmlns:a16="http://schemas.microsoft.com/office/drawing/2014/main" id="{43390293-8670-4E26-9261-CB5FF32BE19A}"/>
              </a:ext>
            </a:extLst>
          </p:cNvPr>
          <p:cNvSpPr>
            <a:spLocks noGrp="1"/>
          </p:cNvSpPr>
          <p:nvPr>
            <p:ph type="body" sz="quarter" idx="34" hasCustomPrompt="1"/>
          </p:nvPr>
        </p:nvSpPr>
        <p:spPr>
          <a:xfrm>
            <a:off x="8289618" y="4282639"/>
            <a:ext cx="3052012" cy="1881204"/>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 name="Date Placeholder 1">
            <a:extLst>
              <a:ext uri="{FF2B5EF4-FFF2-40B4-BE49-F238E27FC236}">
                <a16:creationId xmlns:a16="http://schemas.microsoft.com/office/drawing/2014/main" id="{C9FB1016-6733-4EFF-84A1-B0C21DAC1F59}"/>
              </a:ext>
            </a:extLst>
          </p:cNvPr>
          <p:cNvSpPr>
            <a:spLocks noGrp="1"/>
          </p:cNvSpPr>
          <p:nvPr>
            <p:ph type="dt" sz="half" idx="3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7" name="Footer Placeholder 6">
            <a:extLst>
              <a:ext uri="{FF2B5EF4-FFF2-40B4-BE49-F238E27FC236}">
                <a16:creationId xmlns:a16="http://schemas.microsoft.com/office/drawing/2014/main" id="{BB397541-07A4-4422-8027-26B6E7CEDB74}"/>
              </a:ext>
            </a:extLst>
          </p:cNvPr>
          <p:cNvSpPr>
            <a:spLocks noGrp="1"/>
          </p:cNvSpPr>
          <p:nvPr>
            <p:ph type="ftr" sz="quarter" idx="36"/>
          </p:nvPr>
        </p:nvSpPr>
        <p:spPr/>
        <p:txBody>
          <a:bodyPr/>
          <a:lstStyle/>
          <a:p>
            <a:r>
              <a:rPr lang="en-US" dirty="0">
                <a:solidFill>
                  <a:srgbClr val="FFFFFF">
                    <a:lumMod val="75000"/>
                  </a:srgbClr>
                </a:solidFill>
              </a:rPr>
              <a:t>© 2021 Trellance, Inc. All rights reserved.</a:t>
            </a:r>
          </a:p>
        </p:txBody>
      </p:sp>
      <p:sp>
        <p:nvSpPr>
          <p:cNvPr id="9" name="Slide Number Placeholder 8">
            <a:extLst>
              <a:ext uri="{FF2B5EF4-FFF2-40B4-BE49-F238E27FC236}">
                <a16:creationId xmlns:a16="http://schemas.microsoft.com/office/drawing/2014/main" id="{AF0A3655-3312-43B4-BAED-B5ECB4CB2AB7}"/>
              </a:ext>
            </a:extLst>
          </p:cNvPr>
          <p:cNvSpPr>
            <a:spLocks noGrp="1"/>
          </p:cNvSpPr>
          <p:nvPr>
            <p:ph type="sldNum" sz="quarter" idx="37"/>
          </p:nvPr>
        </p:nvSpPr>
        <p:spPr/>
        <p:txBody>
          <a:bodyPr/>
          <a:lstStyle/>
          <a:p>
            <a:fld id="{2533969A-88D7-D043-9145-D433A02B4603}" type="slidenum">
              <a:rPr lang="en-US" smtClean="0"/>
              <a:pPr/>
              <a:t>‹#›</a:t>
            </a:fld>
            <a:endParaRPr lang="en-US" dirty="0"/>
          </a:p>
        </p:txBody>
      </p:sp>
      <p:sp>
        <p:nvSpPr>
          <p:cNvPr id="19" name="Title 6">
            <a:extLst>
              <a:ext uri="{FF2B5EF4-FFF2-40B4-BE49-F238E27FC236}">
                <a16:creationId xmlns:a16="http://schemas.microsoft.com/office/drawing/2014/main" id="{CDDBA785-DDB7-47AF-94EE-1C2173E3C03F}"/>
              </a:ext>
            </a:extLst>
          </p:cNvPr>
          <p:cNvSpPr>
            <a:spLocks noGrp="1"/>
          </p:cNvSpPr>
          <p:nvPr>
            <p:ph type="title" hasCustomPrompt="1"/>
          </p:nvPr>
        </p:nvSpPr>
        <p:spPr>
          <a:xfrm>
            <a:off x="555112" y="488561"/>
            <a:ext cx="11086070" cy="915366"/>
          </a:xfrm>
        </p:spPr>
        <p:txBody>
          <a:bodyPr/>
          <a:lstStyle>
            <a:lvl1pPr>
              <a:defRPr/>
            </a:lvl1pPr>
          </a:lstStyle>
          <a:p>
            <a:r>
              <a:rPr lang="en-US" dirty="0"/>
              <a:t>Click to edit title</a:t>
            </a:r>
          </a:p>
        </p:txBody>
      </p:sp>
    </p:spTree>
    <p:extLst>
      <p:ext uri="{BB962C8B-B14F-4D97-AF65-F5344CB8AC3E}">
        <p14:creationId xmlns:p14="http://schemas.microsoft.com/office/powerpoint/2010/main" val="2555582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theme four content: headline + picture and paired placeholders + footers (all of them whit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61886" y="1828800"/>
            <a:ext cx="1851688" cy="1851688"/>
          </a:xfrm>
        </p:spPr>
        <p:txBody>
          <a:bodyPr anchor="ctr">
            <a:normAutofit/>
          </a:bodyPr>
          <a:lstStyle>
            <a:lvl1pPr marL="0" indent="0" algn="ctr">
              <a:buNone/>
              <a:defRPr sz="1200"/>
            </a:lvl1pPr>
          </a:lstStyle>
          <a:p>
            <a:endParaRPr lang="en-US"/>
          </a:p>
        </p:txBody>
      </p:sp>
      <p:sp>
        <p:nvSpPr>
          <p:cNvPr id="23" name="Text Placeholder 4"/>
          <p:cNvSpPr>
            <a:spLocks noGrp="1"/>
          </p:cNvSpPr>
          <p:nvPr>
            <p:ph type="body" sz="quarter" idx="28" hasCustomPrompt="1"/>
          </p:nvPr>
        </p:nvSpPr>
        <p:spPr>
          <a:xfrm>
            <a:off x="2586853" y="1857110"/>
            <a:ext cx="3083622"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4" name="Text Placeholder 4"/>
          <p:cNvSpPr>
            <a:spLocks noGrp="1"/>
          </p:cNvSpPr>
          <p:nvPr>
            <p:ph type="body" sz="quarter" idx="29" hasCustomPrompt="1"/>
          </p:nvPr>
        </p:nvSpPr>
        <p:spPr>
          <a:xfrm>
            <a:off x="2586852" y="2473556"/>
            <a:ext cx="3083622"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7" name="Picture Placeholder 11"/>
          <p:cNvSpPr>
            <a:spLocks noGrp="1"/>
          </p:cNvSpPr>
          <p:nvPr>
            <p:ph type="pic" sz="quarter" idx="32"/>
          </p:nvPr>
        </p:nvSpPr>
        <p:spPr>
          <a:xfrm>
            <a:off x="6524348" y="1823639"/>
            <a:ext cx="1851688" cy="1851688"/>
          </a:xfrm>
        </p:spPr>
        <p:txBody>
          <a:bodyPr anchor="ctr">
            <a:normAutofit/>
          </a:bodyPr>
          <a:lstStyle>
            <a:lvl1pPr marL="0" indent="0" algn="ctr">
              <a:buNone/>
              <a:defRPr sz="1200"/>
            </a:lvl1pPr>
          </a:lstStyle>
          <a:p>
            <a:endParaRPr lang="en-US" dirty="0"/>
          </a:p>
        </p:txBody>
      </p:sp>
      <p:sp>
        <p:nvSpPr>
          <p:cNvPr id="28" name="Text Placeholder 4"/>
          <p:cNvSpPr>
            <a:spLocks noGrp="1"/>
          </p:cNvSpPr>
          <p:nvPr>
            <p:ph type="body" sz="quarter" idx="33" hasCustomPrompt="1"/>
          </p:nvPr>
        </p:nvSpPr>
        <p:spPr>
          <a:xfrm>
            <a:off x="8553077" y="1828800"/>
            <a:ext cx="3077037"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9" name="Text Placeholder 4"/>
          <p:cNvSpPr>
            <a:spLocks noGrp="1"/>
          </p:cNvSpPr>
          <p:nvPr>
            <p:ph type="body" sz="quarter" idx="34" hasCustomPrompt="1"/>
          </p:nvPr>
        </p:nvSpPr>
        <p:spPr>
          <a:xfrm>
            <a:off x="8553076" y="2457714"/>
            <a:ext cx="3083622"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0" name="Picture Placeholder 11"/>
          <p:cNvSpPr>
            <a:spLocks noGrp="1"/>
          </p:cNvSpPr>
          <p:nvPr>
            <p:ph type="pic" sz="quarter" idx="35"/>
          </p:nvPr>
        </p:nvSpPr>
        <p:spPr>
          <a:xfrm>
            <a:off x="561251" y="4166116"/>
            <a:ext cx="1851688" cy="1851688"/>
          </a:xfrm>
        </p:spPr>
        <p:txBody>
          <a:bodyPr anchor="ctr">
            <a:normAutofit/>
          </a:bodyPr>
          <a:lstStyle>
            <a:lvl1pPr marL="0" indent="0" algn="ctr">
              <a:buNone/>
              <a:defRPr sz="1200"/>
            </a:lvl1pPr>
          </a:lstStyle>
          <a:p>
            <a:endParaRPr lang="en-US"/>
          </a:p>
        </p:txBody>
      </p:sp>
      <p:sp>
        <p:nvSpPr>
          <p:cNvPr id="31" name="Text Placeholder 4"/>
          <p:cNvSpPr>
            <a:spLocks noGrp="1"/>
          </p:cNvSpPr>
          <p:nvPr>
            <p:ph type="body" sz="quarter" idx="36" hasCustomPrompt="1"/>
          </p:nvPr>
        </p:nvSpPr>
        <p:spPr>
          <a:xfrm>
            <a:off x="2586218" y="4194426"/>
            <a:ext cx="3083622"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2" name="Text Placeholder 4"/>
          <p:cNvSpPr>
            <a:spLocks noGrp="1"/>
          </p:cNvSpPr>
          <p:nvPr>
            <p:ph type="body" sz="quarter" idx="37" hasCustomPrompt="1"/>
          </p:nvPr>
        </p:nvSpPr>
        <p:spPr>
          <a:xfrm>
            <a:off x="2586217" y="4810872"/>
            <a:ext cx="3083622"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3" name="Picture Placeholder 11"/>
          <p:cNvSpPr>
            <a:spLocks noGrp="1"/>
          </p:cNvSpPr>
          <p:nvPr>
            <p:ph type="pic" sz="quarter" idx="38"/>
          </p:nvPr>
        </p:nvSpPr>
        <p:spPr>
          <a:xfrm>
            <a:off x="6523713" y="4160955"/>
            <a:ext cx="1851688" cy="1851688"/>
          </a:xfrm>
        </p:spPr>
        <p:txBody>
          <a:bodyPr anchor="ctr">
            <a:normAutofit/>
          </a:bodyPr>
          <a:lstStyle>
            <a:lvl1pPr marL="0" indent="0" algn="ctr">
              <a:buNone/>
              <a:defRPr sz="1200"/>
            </a:lvl1pPr>
          </a:lstStyle>
          <a:p>
            <a:endParaRPr lang="en-US"/>
          </a:p>
        </p:txBody>
      </p:sp>
      <p:sp>
        <p:nvSpPr>
          <p:cNvPr id="34" name="Text Placeholder 4"/>
          <p:cNvSpPr>
            <a:spLocks noGrp="1"/>
          </p:cNvSpPr>
          <p:nvPr>
            <p:ph type="body" sz="quarter" idx="39" hasCustomPrompt="1"/>
          </p:nvPr>
        </p:nvSpPr>
        <p:spPr>
          <a:xfrm>
            <a:off x="8552442" y="4166116"/>
            <a:ext cx="3077672"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5" name="Text Placeholder 4"/>
          <p:cNvSpPr>
            <a:spLocks noGrp="1"/>
          </p:cNvSpPr>
          <p:nvPr>
            <p:ph type="body" sz="quarter" idx="40" hasCustomPrompt="1"/>
          </p:nvPr>
        </p:nvSpPr>
        <p:spPr>
          <a:xfrm>
            <a:off x="8552440" y="4782562"/>
            <a:ext cx="3084257"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6" name="Title 6">
            <a:extLst>
              <a:ext uri="{FF2B5EF4-FFF2-40B4-BE49-F238E27FC236}">
                <a16:creationId xmlns:a16="http://schemas.microsoft.com/office/drawing/2014/main" id="{CC177EEC-90FA-4F0A-87F4-46E47AE075E9}"/>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FF52E9B6-5439-45F2-8AAD-C14A4B31A051}"/>
              </a:ext>
            </a:extLst>
          </p:cNvPr>
          <p:cNvSpPr>
            <a:spLocks noGrp="1"/>
          </p:cNvSpPr>
          <p:nvPr>
            <p:ph type="dt" sz="half" idx="4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C2EB2666-F74E-4881-B8A1-1C523D36C821}"/>
              </a:ext>
            </a:extLst>
          </p:cNvPr>
          <p:cNvSpPr>
            <a:spLocks noGrp="1"/>
          </p:cNvSpPr>
          <p:nvPr>
            <p:ph type="ftr" sz="quarter" idx="42"/>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DB9385C7-732F-4994-947C-A4B493AFA9FC}"/>
              </a:ext>
            </a:extLst>
          </p:cNvPr>
          <p:cNvSpPr>
            <a:spLocks noGrp="1"/>
          </p:cNvSpPr>
          <p:nvPr>
            <p:ph type="sldNum" sz="quarter" idx="43"/>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116575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imple 3 Colmn Conten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548640"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6" name="Content Placeholder 5"/>
          <p:cNvSpPr>
            <a:spLocks noGrp="1"/>
          </p:cNvSpPr>
          <p:nvPr>
            <p:ph sz="quarter" idx="10" hasCustomPrompt="1"/>
          </p:nvPr>
        </p:nvSpPr>
        <p:spPr>
          <a:xfrm>
            <a:off x="548640"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11" name="Content Placeholder 2">
            <a:extLst>
              <a:ext uri="{FF2B5EF4-FFF2-40B4-BE49-F238E27FC236}">
                <a16:creationId xmlns:a16="http://schemas.microsoft.com/office/drawing/2014/main" id="{F21077AC-5B46-4687-80D4-56809B8E42DE}"/>
              </a:ext>
            </a:extLst>
          </p:cNvPr>
          <p:cNvSpPr>
            <a:spLocks noGrp="1"/>
          </p:cNvSpPr>
          <p:nvPr>
            <p:ph idx="11" hasCustomPrompt="1"/>
          </p:nvPr>
        </p:nvSpPr>
        <p:spPr>
          <a:xfrm>
            <a:off x="3555007"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12" name="Content Placeholder 5">
            <a:extLst>
              <a:ext uri="{FF2B5EF4-FFF2-40B4-BE49-F238E27FC236}">
                <a16:creationId xmlns:a16="http://schemas.microsoft.com/office/drawing/2014/main" id="{FA350EC7-6CCE-4FA2-BE5E-D2994BF376A2}"/>
              </a:ext>
            </a:extLst>
          </p:cNvPr>
          <p:cNvSpPr>
            <a:spLocks noGrp="1"/>
          </p:cNvSpPr>
          <p:nvPr>
            <p:ph sz="quarter" idx="12" hasCustomPrompt="1"/>
          </p:nvPr>
        </p:nvSpPr>
        <p:spPr>
          <a:xfrm>
            <a:off x="3552833"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13" name="Content Placeholder 2">
            <a:extLst>
              <a:ext uri="{FF2B5EF4-FFF2-40B4-BE49-F238E27FC236}">
                <a16:creationId xmlns:a16="http://schemas.microsoft.com/office/drawing/2014/main" id="{817C1F00-5335-4EE0-AFC3-B664BCA1B553}"/>
              </a:ext>
            </a:extLst>
          </p:cNvPr>
          <p:cNvSpPr>
            <a:spLocks noGrp="1"/>
          </p:cNvSpPr>
          <p:nvPr>
            <p:ph idx="13" hasCustomPrompt="1"/>
          </p:nvPr>
        </p:nvSpPr>
        <p:spPr>
          <a:xfrm>
            <a:off x="9567740"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18" name="Content Placeholder 5">
            <a:extLst>
              <a:ext uri="{FF2B5EF4-FFF2-40B4-BE49-F238E27FC236}">
                <a16:creationId xmlns:a16="http://schemas.microsoft.com/office/drawing/2014/main" id="{7D9D7EFE-1CD3-436A-962C-EF6E98D47519}"/>
              </a:ext>
            </a:extLst>
          </p:cNvPr>
          <p:cNvSpPr>
            <a:spLocks noGrp="1"/>
          </p:cNvSpPr>
          <p:nvPr>
            <p:ph sz="quarter" idx="14" hasCustomPrompt="1"/>
          </p:nvPr>
        </p:nvSpPr>
        <p:spPr>
          <a:xfrm>
            <a:off x="9568376"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20" name="Content Placeholder 2">
            <a:extLst>
              <a:ext uri="{FF2B5EF4-FFF2-40B4-BE49-F238E27FC236}">
                <a16:creationId xmlns:a16="http://schemas.microsoft.com/office/drawing/2014/main" id="{3DC16C50-44C0-479E-933E-01BA62DEDAF4}"/>
              </a:ext>
            </a:extLst>
          </p:cNvPr>
          <p:cNvSpPr>
            <a:spLocks noGrp="1"/>
          </p:cNvSpPr>
          <p:nvPr>
            <p:ph idx="15" hasCustomPrompt="1"/>
          </p:nvPr>
        </p:nvSpPr>
        <p:spPr>
          <a:xfrm>
            <a:off x="6561374"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21" name="Content Placeholder 5">
            <a:extLst>
              <a:ext uri="{FF2B5EF4-FFF2-40B4-BE49-F238E27FC236}">
                <a16:creationId xmlns:a16="http://schemas.microsoft.com/office/drawing/2014/main" id="{73FE4323-A6DF-4424-88B5-24338A18C727}"/>
              </a:ext>
            </a:extLst>
          </p:cNvPr>
          <p:cNvSpPr>
            <a:spLocks noGrp="1"/>
          </p:cNvSpPr>
          <p:nvPr>
            <p:ph sz="quarter" idx="16" hasCustomPrompt="1"/>
          </p:nvPr>
        </p:nvSpPr>
        <p:spPr>
          <a:xfrm>
            <a:off x="6556390"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14" name="Title 6">
            <a:extLst>
              <a:ext uri="{FF2B5EF4-FFF2-40B4-BE49-F238E27FC236}">
                <a16:creationId xmlns:a16="http://schemas.microsoft.com/office/drawing/2014/main" id="{823F9586-2B94-4492-A6C3-10A8D7C376F7}"/>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501EEFF1-CD5A-47B9-BD9C-4CC0B1848F50}"/>
              </a:ext>
            </a:extLst>
          </p:cNvPr>
          <p:cNvSpPr>
            <a:spLocks noGrp="1"/>
          </p:cNvSpPr>
          <p:nvPr>
            <p:ph type="dt" sz="half" idx="17"/>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F9C460B-E1A7-4DBD-AACD-213974E4038F}"/>
              </a:ext>
            </a:extLst>
          </p:cNvPr>
          <p:cNvSpPr>
            <a:spLocks noGrp="1"/>
          </p:cNvSpPr>
          <p:nvPr>
            <p:ph type="ftr" sz="quarter" idx="18"/>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C7B7AF52-ED0E-46BD-A9EA-2848E09A5808}"/>
              </a:ext>
            </a:extLst>
          </p:cNvPr>
          <p:cNvSpPr>
            <a:spLocks noGrp="1"/>
          </p:cNvSpPr>
          <p:nvPr>
            <p:ph type="sldNum" sz="quarter" idx="19"/>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645977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left, small laptop right)">
    <p:spTree>
      <p:nvGrpSpPr>
        <p:cNvPr id="1" name=""/>
        <p:cNvGrpSpPr/>
        <p:nvPr/>
      </p:nvGrpSpPr>
      <p:grpSpPr>
        <a:xfrm>
          <a:off x="0" y="0"/>
          <a:ext cx="0" cy="0"/>
          <a:chOff x="0" y="0"/>
          <a:chExt cx="0" cy="0"/>
        </a:xfrm>
      </p:grpSpPr>
      <p:grpSp>
        <p:nvGrpSpPr>
          <p:cNvPr id="9" name="Group 8"/>
          <p:cNvGrpSpPr/>
          <p:nvPr userDrawn="1"/>
        </p:nvGrpSpPr>
        <p:grpSpPr>
          <a:xfrm>
            <a:off x="6379924" y="2486527"/>
            <a:ext cx="4973876" cy="2863204"/>
            <a:chOff x="5898415" y="1976415"/>
            <a:chExt cx="5654530" cy="3255020"/>
          </a:xfrm>
        </p:grpSpPr>
        <p:sp>
          <p:nvSpPr>
            <p:cNvPr id="10"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1"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2"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3"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gradFill>
              <a:gsLst>
                <a:gs pos="0">
                  <a:schemeClr val="bg2">
                    <a:lumMod val="95000"/>
                  </a:schemeClr>
                </a:gs>
                <a:gs pos="65000">
                  <a:srgbClr val="ECECEC"/>
                </a:gs>
                <a:gs pos="100000">
                  <a:schemeClr val="bg2">
                    <a:lumMod val="85000"/>
                  </a:schemeClr>
                </a:gs>
              </a:gsLst>
              <a:path path="circle">
                <a:fillToRect t="100000" r="10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4" name="Rectangle 50"/>
            <p:cNvSpPr>
              <a:spLocks noChangeArrowheads="1"/>
            </p:cNvSpPr>
            <p:nvPr/>
          </p:nvSpPr>
          <p:spPr bwMode="auto">
            <a:xfrm>
              <a:off x="5898415" y="5054180"/>
              <a:ext cx="5654530" cy="103129"/>
            </a:xfrm>
            <a:prstGeom prst="rect">
              <a:avLst/>
            </a:prstGeom>
            <a:gradFill>
              <a:gsLst>
                <a:gs pos="0">
                  <a:schemeClr val="tx2">
                    <a:lumMod val="20000"/>
                    <a:lumOff val="80000"/>
                  </a:schemeClr>
                </a:gs>
                <a:gs pos="50000">
                  <a:schemeClr val="bg2">
                    <a:lumMod val="95000"/>
                  </a:schemeClr>
                </a:gs>
                <a:gs pos="100000">
                  <a:schemeClr val="tx2">
                    <a:lumMod val="20000"/>
                    <a:lumOff val="80000"/>
                  </a:schemeClr>
                </a:gs>
              </a:gsLst>
              <a:path path="circle">
                <a:fillToRect t="100000" r="100000"/>
              </a:path>
            </a:gradFill>
            <a:ln>
              <a:solidFill>
                <a:schemeClr val="bg1">
                  <a:lumMod val="40000"/>
                  <a:lumOff val="60000"/>
                </a:schemeClr>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5"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6" name="Rectangle 52"/>
            <p:cNvSpPr>
              <a:spLocks noChangeArrowheads="1"/>
            </p:cNvSpPr>
            <p:nvPr/>
          </p:nvSpPr>
          <p:spPr bwMode="auto">
            <a:xfrm>
              <a:off x="6623354" y="2189119"/>
              <a:ext cx="4249758" cy="26845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7"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8"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9"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20"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21"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grpSp>
      <p:sp>
        <p:nvSpPr>
          <p:cNvPr id="22" name="Picture Placeholder 90"/>
          <p:cNvSpPr>
            <a:spLocks noGrp="1"/>
          </p:cNvSpPr>
          <p:nvPr>
            <p:ph type="pic" sz="quarter" idx="14" hasCustomPrompt="1"/>
          </p:nvPr>
        </p:nvSpPr>
        <p:spPr>
          <a:xfrm>
            <a:off x="7017600" y="2679297"/>
            <a:ext cx="3723379" cy="2355766"/>
          </a:xfrm>
        </p:spPr>
        <p:txBody>
          <a:bodyPr anchor="ctr">
            <a:normAutofit/>
          </a:bodyPr>
          <a:lstStyle>
            <a:lvl1pPr marL="0" indent="0" algn="ctr">
              <a:buNone/>
              <a:defRPr sz="1400" baseline="0"/>
            </a:lvl1pPr>
          </a:lstStyle>
          <a:p>
            <a:r>
              <a:rPr lang="en-US" dirty="0"/>
              <a:t>double-click to insert image</a:t>
            </a:r>
          </a:p>
        </p:txBody>
      </p:sp>
      <p:sp>
        <p:nvSpPr>
          <p:cNvPr id="39" name="Title 6">
            <a:extLst>
              <a:ext uri="{FF2B5EF4-FFF2-40B4-BE49-F238E27FC236}">
                <a16:creationId xmlns:a16="http://schemas.microsoft.com/office/drawing/2014/main" id="{1D417FEC-9F97-42A9-9037-0AFA3CEB99FD}"/>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4462E505-34E9-4AAC-88A5-D7B0D695A28A}"/>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387F68D7-73AA-4E2C-917D-59AA330A8F8D}"/>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06472390-9DF3-4CDF-B5AC-75C67BF7C733}"/>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40" name="Content Placeholder 2">
            <a:extLst>
              <a:ext uri="{FF2B5EF4-FFF2-40B4-BE49-F238E27FC236}">
                <a16:creationId xmlns:a16="http://schemas.microsoft.com/office/drawing/2014/main" id="{CE2B1414-73DA-4572-8250-9B09C0BB6DA1}"/>
              </a:ext>
            </a:extLst>
          </p:cNvPr>
          <p:cNvSpPr>
            <a:spLocks noGrp="1"/>
          </p:cNvSpPr>
          <p:nvPr>
            <p:ph idx="1" hasCustomPrompt="1"/>
          </p:nvPr>
        </p:nvSpPr>
        <p:spPr>
          <a:xfrm>
            <a:off x="548640" y="2374404"/>
            <a:ext cx="5030357"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1330477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large laptop right bleed)">
    <p:spTree>
      <p:nvGrpSpPr>
        <p:cNvPr id="1" name=""/>
        <p:cNvGrpSpPr/>
        <p:nvPr/>
      </p:nvGrpSpPr>
      <p:grpSpPr>
        <a:xfrm>
          <a:off x="0" y="0"/>
          <a:ext cx="0" cy="0"/>
          <a:chOff x="0" y="0"/>
          <a:chExt cx="0" cy="0"/>
        </a:xfrm>
      </p:grpSpPr>
      <p:grpSp>
        <p:nvGrpSpPr>
          <p:cNvPr id="3" name="Group 2"/>
          <p:cNvGrpSpPr/>
          <p:nvPr userDrawn="1"/>
        </p:nvGrpSpPr>
        <p:grpSpPr>
          <a:xfrm>
            <a:off x="5046561" y="548640"/>
            <a:ext cx="9988309" cy="5749754"/>
            <a:chOff x="5898558" y="1976444"/>
            <a:chExt cx="5654669" cy="3255068"/>
          </a:xfrm>
        </p:grpSpPr>
        <p:sp>
          <p:nvSpPr>
            <p:cNvPr id="4" name="Freeform 45"/>
            <p:cNvSpPr>
              <a:spLocks/>
            </p:cNvSpPr>
            <p:nvPr/>
          </p:nvSpPr>
          <p:spPr bwMode="auto">
            <a:xfrm>
              <a:off x="5898558" y="5105820"/>
              <a:ext cx="2848277" cy="125692"/>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5" name="Freeform 46"/>
            <p:cNvSpPr>
              <a:spLocks/>
            </p:cNvSpPr>
            <p:nvPr/>
          </p:nvSpPr>
          <p:spPr bwMode="auto">
            <a:xfrm>
              <a:off x="8704948" y="5105820"/>
              <a:ext cx="2848277" cy="125692"/>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6" name="Freeform 47"/>
            <p:cNvSpPr>
              <a:spLocks/>
            </p:cNvSpPr>
            <p:nvPr/>
          </p:nvSpPr>
          <p:spPr bwMode="auto">
            <a:xfrm>
              <a:off x="6455969" y="1976444"/>
              <a:ext cx="4581730" cy="313904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7" name="Freeform 48"/>
            <p:cNvSpPr>
              <a:spLocks/>
            </p:cNvSpPr>
            <p:nvPr/>
          </p:nvSpPr>
          <p:spPr bwMode="auto">
            <a:xfrm>
              <a:off x="6472080" y="1992557"/>
              <a:ext cx="4552733" cy="3106818"/>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gradFill>
              <a:gsLst>
                <a:gs pos="0">
                  <a:schemeClr val="tx2">
                    <a:lumMod val="20000"/>
                    <a:lumOff val="80000"/>
                  </a:schemeClr>
                </a:gs>
                <a:gs pos="50000">
                  <a:schemeClr val="bg2">
                    <a:lumMod val="95000"/>
                  </a:schemeClr>
                </a:gs>
                <a:gs pos="100000">
                  <a:schemeClr val="tx2">
                    <a:lumMod val="20000"/>
                    <a:lumOff val="80000"/>
                  </a:schemeClr>
                </a:gs>
              </a:gsLst>
              <a:path path="circle">
                <a:fillToRect t="100000" r="10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8" name="Rectangle 50"/>
            <p:cNvSpPr>
              <a:spLocks noChangeArrowheads="1"/>
            </p:cNvSpPr>
            <p:nvPr/>
          </p:nvSpPr>
          <p:spPr bwMode="auto">
            <a:xfrm>
              <a:off x="5898559" y="5054255"/>
              <a:ext cx="5654668" cy="103131"/>
            </a:xfrm>
            <a:prstGeom prst="rect">
              <a:avLst/>
            </a:prstGeom>
            <a:gradFill>
              <a:gsLst>
                <a:gs pos="0">
                  <a:schemeClr val="bg1">
                    <a:lumMod val="20000"/>
                    <a:lumOff val="80000"/>
                  </a:schemeClr>
                </a:gs>
                <a:gs pos="50000">
                  <a:schemeClr val="bg2">
                    <a:lumMod val="95000"/>
                  </a:schemeClr>
                </a:gs>
                <a:gs pos="100000">
                  <a:schemeClr val="tx2">
                    <a:lumMod val="20000"/>
                    <a:lumOff val="80000"/>
                  </a:schemeClr>
                </a:gs>
              </a:gsLst>
              <a:path path="circle">
                <a:fillToRect t="100000" r="100000"/>
              </a:path>
            </a:gradFill>
            <a:ln>
              <a:solidFill>
                <a:schemeClr val="bg1">
                  <a:lumMod val="40000"/>
                  <a:lumOff val="60000"/>
                </a:schemeClr>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9" name="Freeform 51"/>
            <p:cNvSpPr>
              <a:spLocks/>
            </p:cNvSpPr>
            <p:nvPr/>
          </p:nvSpPr>
          <p:spPr bwMode="auto">
            <a:xfrm>
              <a:off x="8318304" y="5054255"/>
              <a:ext cx="811952" cy="58011"/>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0" name="Rectangle 52"/>
            <p:cNvSpPr>
              <a:spLocks noChangeArrowheads="1"/>
            </p:cNvSpPr>
            <p:nvPr/>
          </p:nvSpPr>
          <p:spPr bwMode="auto">
            <a:xfrm>
              <a:off x="6623515" y="2189152"/>
              <a:ext cx="4249862" cy="268462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1" name="Oval 54"/>
            <p:cNvSpPr>
              <a:spLocks noChangeArrowheads="1"/>
            </p:cNvSpPr>
            <p:nvPr/>
          </p:nvSpPr>
          <p:spPr bwMode="auto">
            <a:xfrm>
              <a:off x="8721063" y="2076351"/>
              <a:ext cx="48331" cy="48344"/>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2" name="Oval 55"/>
            <p:cNvSpPr>
              <a:spLocks noChangeArrowheads="1"/>
            </p:cNvSpPr>
            <p:nvPr/>
          </p:nvSpPr>
          <p:spPr bwMode="auto">
            <a:xfrm>
              <a:off x="8721076" y="2073141"/>
              <a:ext cx="48331" cy="45120"/>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3" name="Oval 56"/>
            <p:cNvSpPr>
              <a:spLocks noChangeArrowheads="1"/>
            </p:cNvSpPr>
            <p:nvPr/>
          </p:nvSpPr>
          <p:spPr bwMode="auto">
            <a:xfrm>
              <a:off x="8730710" y="2079598"/>
              <a:ext cx="29000" cy="3222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4" name="Oval 57"/>
            <p:cNvSpPr>
              <a:spLocks noChangeArrowheads="1"/>
            </p:cNvSpPr>
            <p:nvPr/>
          </p:nvSpPr>
          <p:spPr bwMode="auto">
            <a:xfrm>
              <a:off x="8737247" y="2089283"/>
              <a:ext cx="16112" cy="16116"/>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5"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grpSp>
      <p:sp>
        <p:nvSpPr>
          <p:cNvPr id="16" name="Picture Placeholder 90"/>
          <p:cNvSpPr>
            <a:spLocks noGrp="1"/>
          </p:cNvSpPr>
          <p:nvPr>
            <p:ph type="pic" sz="quarter" idx="14" hasCustomPrompt="1"/>
          </p:nvPr>
        </p:nvSpPr>
        <p:spPr>
          <a:xfrm>
            <a:off x="6327113" y="924785"/>
            <a:ext cx="7483713" cy="4741707"/>
          </a:xfrm>
        </p:spPr>
        <p:txBody>
          <a:bodyPr anchor="ctr">
            <a:normAutofit/>
          </a:bodyPr>
          <a:lstStyle>
            <a:lvl1pPr marL="0" indent="0" algn="ctr">
              <a:buNone/>
              <a:defRPr sz="1400" baseline="0"/>
            </a:lvl1pPr>
          </a:lstStyle>
          <a:p>
            <a:r>
              <a:rPr lang="en-US" dirty="0"/>
              <a:t>double-click to insert image</a:t>
            </a:r>
          </a:p>
        </p:txBody>
      </p:sp>
      <p:sp>
        <p:nvSpPr>
          <p:cNvPr id="17" name="Content Placeholder 2"/>
          <p:cNvSpPr>
            <a:spLocks noGrp="1"/>
          </p:cNvSpPr>
          <p:nvPr>
            <p:ph idx="1" hasCustomPrompt="1"/>
          </p:nvPr>
        </p:nvSpPr>
        <p:spPr>
          <a:xfrm>
            <a:off x="548640" y="1419315"/>
            <a:ext cx="5030357"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9" name="Title 6">
            <a:extLst>
              <a:ext uri="{FF2B5EF4-FFF2-40B4-BE49-F238E27FC236}">
                <a16:creationId xmlns:a16="http://schemas.microsoft.com/office/drawing/2014/main" id="{5FED2E41-3A13-4FC8-9D5D-CF8DCC3826E4}"/>
              </a:ext>
            </a:extLst>
          </p:cNvPr>
          <p:cNvSpPr>
            <a:spLocks noGrp="1"/>
          </p:cNvSpPr>
          <p:nvPr>
            <p:ph type="title" hasCustomPrompt="1"/>
          </p:nvPr>
        </p:nvSpPr>
        <p:spPr>
          <a:xfrm>
            <a:off x="548640" y="488561"/>
            <a:ext cx="5030357"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43EACAC1-3E4D-46BD-B52E-FEC1C3A23D4C}"/>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18" name="Footer Placeholder 17">
            <a:extLst>
              <a:ext uri="{FF2B5EF4-FFF2-40B4-BE49-F238E27FC236}">
                <a16:creationId xmlns:a16="http://schemas.microsoft.com/office/drawing/2014/main" id="{CBA2D486-F3BB-4B20-A077-EE670F25AA95}"/>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20" name="Slide Number Placeholder 19">
            <a:extLst>
              <a:ext uri="{FF2B5EF4-FFF2-40B4-BE49-F238E27FC236}">
                <a16:creationId xmlns:a16="http://schemas.microsoft.com/office/drawing/2014/main" id="{0A629DFB-1EDC-4A27-957E-FB5260F7F4DE}"/>
              </a:ext>
            </a:extLst>
          </p:cNvPr>
          <p:cNvSpPr>
            <a:spLocks noGrp="1"/>
          </p:cNvSpPr>
          <p:nvPr>
            <p:ph type="sldNum" sz="quarter" idx="17"/>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74534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large table right)">
    <p:spTree>
      <p:nvGrpSpPr>
        <p:cNvPr id="1" name=""/>
        <p:cNvGrpSpPr/>
        <p:nvPr/>
      </p:nvGrpSpPr>
      <p:grpSpPr>
        <a:xfrm>
          <a:off x="0" y="0"/>
          <a:ext cx="0" cy="0"/>
          <a:chOff x="0" y="0"/>
          <a:chExt cx="0" cy="0"/>
        </a:xfrm>
      </p:grpSpPr>
      <p:grpSp>
        <p:nvGrpSpPr>
          <p:cNvPr id="18" name="Group 17"/>
          <p:cNvGrpSpPr/>
          <p:nvPr userDrawn="1"/>
        </p:nvGrpSpPr>
        <p:grpSpPr>
          <a:xfrm>
            <a:off x="6684008" y="493186"/>
            <a:ext cx="4638400" cy="6586454"/>
            <a:chOff x="19740901" y="3907229"/>
            <a:chExt cx="2810409" cy="3990736"/>
          </a:xfrm>
          <a:gradFill>
            <a:gsLst>
              <a:gs pos="100000">
                <a:srgbClr val="D9D9D9"/>
              </a:gs>
              <a:gs pos="0">
                <a:schemeClr val="tx1">
                  <a:lumMod val="85000"/>
                </a:schemeClr>
              </a:gs>
              <a:gs pos="37000">
                <a:srgbClr val="E7E7E7"/>
              </a:gs>
            </a:gsLst>
            <a:path path="circle">
              <a:fillToRect t="100000" r="100000"/>
            </a:path>
          </a:gradFill>
        </p:grpSpPr>
        <p:sp>
          <p:nvSpPr>
            <p:cNvPr id="19" name="Freeform 33"/>
            <p:cNvSpPr>
              <a:spLocks/>
            </p:cNvSpPr>
            <p:nvPr/>
          </p:nvSpPr>
          <p:spPr bwMode="auto">
            <a:xfrm>
              <a:off x="19740901" y="3907229"/>
              <a:ext cx="2810409" cy="3990736"/>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gradFill flip="none" rotWithShape="1">
              <a:gsLst>
                <a:gs pos="100000">
                  <a:srgbClr val="D9D9D9"/>
                </a:gs>
                <a:gs pos="65000">
                  <a:srgbClr val="F3F3F3"/>
                </a:gs>
                <a:gs pos="0">
                  <a:srgbClr val="E7E7E7"/>
                </a:gs>
              </a:gsLst>
              <a:lin ang="2700000" scaled="1"/>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nvGrpSpPr>
            <p:cNvPr id="20" name="Group 19"/>
            <p:cNvGrpSpPr/>
            <p:nvPr/>
          </p:nvGrpSpPr>
          <p:grpSpPr>
            <a:xfrm>
              <a:off x="21066819" y="4065780"/>
              <a:ext cx="104590" cy="53974"/>
              <a:chOff x="21066819" y="4065780"/>
              <a:chExt cx="104590" cy="53974"/>
            </a:xfrm>
            <a:grpFill/>
          </p:grpSpPr>
          <p:sp>
            <p:nvSpPr>
              <p:cNvPr id="25" name="Oval 35"/>
              <p:cNvSpPr>
                <a:spLocks noChangeArrowheads="1"/>
              </p:cNvSpPr>
              <p:nvPr/>
            </p:nvSpPr>
            <p:spPr bwMode="auto">
              <a:xfrm>
                <a:off x="21120800" y="4069152"/>
                <a:ext cx="50609" cy="5060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6" name="Oval 36"/>
              <p:cNvSpPr>
                <a:spLocks noChangeArrowheads="1"/>
              </p:cNvSpPr>
              <p:nvPr/>
            </p:nvSpPr>
            <p:spPr bwMode="auto">
              <a:xfrm>
                <a:off x="21120800" y="4065780"/>
                <a:ext cx="50609" cy="5060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7" name="Oval 37"/>
              <p:cNvSpPr>
                <a:spLocks noChangeArrowheads="1"/>
              </p:cNvSpPr>
              <p:nvPr/>
            </p:nvSpPr>
            <p:spPr bwMode="auto">
              <a:xfrm>
                <a:off x="21130921" y="4075899"/>
                <a:ext cx="30366" cy="3036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8" name="Oval 38"/>
              <p:cNvSpPr>
                <a:spLocks noChangeArrowheads="1"/>
              </p:cNvSpPr>
              <p:nvPr/>
            </p:nvSpPr>
            <p:spPr bwMode="auto">
              <a:xfrm>
                <a:off x="21137668" y="4082646"/>
                <a:ext cx="16870" cy="1686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9" name="Freeform 39"/>
              <p:cNvSpPr>
                <a:spLocks/>
              </p:cNvSpPr>
              <p:nvPr/>
            </p:nvSpPr>
            <p:spPr bwMode="auto">
              <a:xfrm>
                <a:off x="21144416" y="4089393"/>
                <a:ext cx="3375" cy="3374"/>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0" name="Rectangle 40"/>
              <p:cNvSpPr>
                <a:spLocks noChangeArrowheads="1"/>
              </p:cNvSpPr>
              <p:nvPr/>
            </p:nvSpPr>
            <p:spPr bwMode="auto">
              <a:xfrm>
                <a:off x="21066819" y="4082646"/>
                <a:ext cx="23618" cy="2361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sp>
          <p:nvSpPr>
            <p:cNvPr id="21" name="Rectangle 41"/>
            <p:cNvSpPr>
              <a:spLocks noChangeArrowheads="1"/>
            </p:cNvSpPr>
            <p:nvPr/>
          </p:nvSpPr>
          <p:spPr bwMode="auto">
            <a:xfrm>
              <a:off x="19909591" y="4241197"/>
              <a:ext cx="2476398" cy="33025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sp>
        <p:nvSpPr>
          <p:cNvPr id="31" name="Picture Placeholder 90"/>
          <p:cNvSpPr>
            <a:spLocks noGrp="1"/>
          </p:cNvSpPr>
          <p:nvPr>
            <p:ph type="pic" sz="quarter" idx="14" hasCustomPrompt="1"/>
          </p:nvPr>
        </p:nvSpPr>
        <p:spPr>
          <a:xfrm>
            <a:off x="6956852" y="771566"/>
            <a:ext cx="4087136" cy="5723480"/>
          </a:xfrm>
          <a:solidFill>
            <a:schemeClr val="bg2"/>
          </a:solidFill>
        </p:spPr>
        <p:txBody>
          <a:bodyPr anchor="ctr">
            <a:normAutofit/>
          </a:bodyPr>
          <a:lstStyle>
            <a:lvl1pPr marL="0" indent="0" algn="ctr">
              <a:buNone/>
              <a:defRPr sz="1400" baseline="0"/>
            </a:lvl1pPr>
          </a:lstStyle>
          <a:p>
            <a:r>
              <a:rPr lang="en-US" dirty="0"/>
              <a:t>double-click to insert image</a:t>
            </a:r>
          </a:p>
        </p:txBody>
      </p:sp>
      <p:sp>
        <p:nvSpPr>
          <p:cNvPr id="45" name="Oval 55">
            <a:extLst>
              <a:ext uri="{FF2B5EF4-FFF2-40B4-BE49-F238E27FC236}">
                <a16:creationId xmlns:a16="http://schemas.microsoft.com/office/drawing/2014/main" id="{03C089DD-58F7-47CB-8FE2-5903DE9C2553}"/>
              </a:ext>
            </a:extLst>
          </p:cNvPr>
          <p:cNvSpPr>
            <a:spLocks noChangeArrowheads="1"/>
          </p:cNvSpPr>
          <p:nvPr userDrawn="1"/>
        </p:nvSpPr>
        <p:spPr bwMode="auto">
          <a:xfrm>
            <a:off x="8849155" y="601781"/>
            <a:ext cx="85371" cy="7969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32" name="Title 6">
            <a:extLst>
              <a:ext uri="{FF2B5EF4-FFF2-40B4-BE49-F238E27FC236}">
                <a16:creationId xmlns:a16="http://schemas.microsoft.com/office/drawing/2014/main" id="{AE53EEAB-4228-4CC6-B746-B167E60A65C5}"/>
              </a:ext>
            </a:extLst>
          </p:cNvPr>
          <p:cNvSpPr>
            <a:spLocks noGrp="1"/>
          </p:cNvSpPr>
          <p:nvPr>
            <p:ph type="title" hasCustomPrompt="1"/>
          </p:nvPr>
        </p:nvSpPr>
        <p:spPr>
          <a:xfrm>
            <a:off x="548640" y="488561"/>
            <a:ext cx="5547360" cy="915366"/>
          </a:xfrm>
        </p:spPr>
        <p:txBody>
          <a:bodyPr/>
          <a:lstStyle>
            <a:lvl1pPr>
              <a:defRPr/>
            </a:lvl1pPr>
          </a:lstStyle>
          <a:p>
            <a:r>
              <a:rPr lang="en-US" dirty="0"/>
              <a:t>Click to edit title</a:t>
            </a:r>
          </a:p>
        </p:txBody>
      </p:sp>
      <p:sp>
        <p:nvSpPr>
          <p:cNvPr id="5" name="Date Placeholder 4">
            <a:extLst>
              <a:ext uri="{FF2B5EF4-FFF2-40B4-BE49-F238E27FC236}">
                <a16:creationId xmlns:a16="http://schemas.microsoft.com/office/drawing/2014/main" id="{4E2FEA77-A34D-4183-BBD8-000423C59EDF}"/>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6" name="Footer Placeholder 5">
            <a:extLst>
              <a:ext uri="{FF2B5EF4-FFF2-40B4-BE49-F238E27FC236}">
                <a16:creationId xmlns:a16="http://schemas.microsoft.com/office/drawing/2014/main" id="{F6F91613-6AAE-40FF-85B3-DD26B1E85536}"/>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7" name="Slide Number Placeholder 6">
            <a:extLst>
              <a:ext uri="{FF2B5EF4-FFF2-40B4-BE49-F238E27FC236}">
                <a16:creationId xmlns:a16="http://schemas.microsoft.com/office/drawing/2014/main" id="{9D3A2697-F5CF-4C77-839D-4B592B94B05B}"/>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34" name="Content Placeholder 2">
            <a:extLst>
              <a:ext uri="{FF2B5EF4-FFF2-40B4-BE49-F238E27FC236}">
                <a16:creationId xmlns:a16="http://schemas.microsoft.com/office/drawing/2014/main" id="{67A742C0-4C2A-4B7F-BB2F-9BB90E66F21B}"/>
              </a:ext>
            </a:extLst>
          </p:cNvPr>
          <p:cNvSpPr>
            <a:spLocks noGrp="1"/>
          </p:cNvSpPr>
          <p:nvPr>
            <p:ph idx="1" hasCustomPrompt="1"/>
          </p:nvPr>
        </p:nvSpPr>
        <p:spPr>
          <a:xfrm>
            <a:off x="548640" y="1410079"/>
            <a:ext cx="5030357"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large phone righ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4F7E4F-6B1F-4702-B92F-32D3C334E0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33304" y="461779"/>
            <a:ext cx="3076556" cy="6233627"/>
          </a:xfrm>
          <a:prstGeom prst="rect">
            <a:avLst/>
          </a:prstGeom>
        </p:spPr>
      </p:pic>
      <p:sp>
        <p:nvSpPr>
          <p:cNvPr id="52" name="Picture Placeholder 90"/>
          <p:cNvSpPr>
            <a:spLocks noGrp="1"/>
          </p:cNvSpPr>
          <p:nvPr>
            <p:ph type="pic" sz="quarter" idx="14" hasCustomPrompt="1"/>
          </p:nvPr>
        </p:nvSpPr>
        <p:spPr>
          <a:xfrm>
            <a:off x="7805712" y="598888"/>
            <a:ext cx="2741115" cy="5963837"/>
          </a:xfrm>
          <a:custGeom>
            <a:avLst/>
            <a:gdLst>
              <a:gd name="connsiteX0" fmla="*/ 0 w 2740263"/>
              <a:gd name="connsiteY0" fmla="*/ 456720 h 5922779"/>
              <a:gd name="connsiteX1" fmla="*/ 456720 w 2740263"/>
              <a:gd name="connsiteY1" fmla="*/ 0 h 5922779"/>
              <a:gd name="connsiteX2" fmla="*/ 2283543 w 2740263"/>
              <a:gd name="connsiteY2" fmla="*/ 0 h 5922779"/>
              <a:gd name="connsiteX3" fmla="*/ 2740263 w 2740263"/>
              <a:gd name="connsiteY3" fmla="*/ 456720 h 5922779"/>
              <a:gd name="connsiteX4" fmla="*/ 2740263 w 2740263"/>
              <a:gd name="connsiteY4" fmla="*/ 5466059 h 5922779"/>
              <a:gd name="connsiteX5" fmla="*/ 2283543 w 2740263"/>
              <a:gd name="connsiteY5" fmla="*/ 5922779 h 5922779"/>
              <a:gd name="connsiteX6" fmla="*/ 456720 w 2740263"/>
              <a:gd name="connsiteY6" fmla="*/ 5922779 h 5922779"/>
              <a:gd name="connsiteX7" fmla="*/ 0 w 2740263"/>
              <a:gd name="connsiteY7" fmla="*/ 5466059 h 5922779"/>
              <a:gd name="connsiteX8" fmla="*/ 0 w 2740263"/>
              <a:gd name="connsiteY8" fmla="*/ 456720 h 5922779"/>
              <a:gd name="connsiteX0" fmla="*/ 0 w 2740263"/>
              <a:gd name="connsiteY0" fmla="*/ 471257 h 5937316"/>
              <a:gd name="connsiteX1" fmla="*/ 456720 w 2740263"/>
              <a:gd name="connsiteY1" fmla="*/ 14537 h 5937316"/>
              <a:gd name="connsiteX2" fmla="*/ 1359405 w 2740263"/>
              <a:gd name="connsiteY2" fmla="*/ 0 h 5937316"/>
              <a:gd name="connsiteX3" fmla="*/ 2283543 w 2740263"/>
              <a:gd name="connsiteY3" fmla="*/ 14537 h 5937316"/>
              <a:gd name="connsiteX4" fmla="*/ 2740263 w 2740263"/>
              <a:gd name="connsiteY4" fmla="*/ 471257 h 5937316"/>
              <a:gd name="connsiteX5" fmla="*/ 2740263 w 2740263"/>
              <a:gd name="connsiteY5" fmla="*/ 5480596 h 5937316"/>
              <a:gd name="connsiteX6" fmla="*/ 2283543 w 2740263"/>
              <a:gd name="connsiteY6" fmla="*/ 5937316 h 5937316"/>
              <a:gd name="connsiteX7" fmla="*/ 456720 w 2740263"/>
              <a:gd name="connsiteY7" fmla="*/ 5937316 h 5937316"/>
              <a:gd name="connsiteX8" fmla="*/ 0 w 2740263"/>
              <a:gd name="connsiteY8" fmla="*/ 5480596 h 5937316"/>
              <a:gd name="connsiteX9" fmla="*/ 0 w 2740263"/>
              <a:gd name="connsiteY9"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359405 w 2740263"/>
              <a:gd name="connsiteY3" fmla="*/ 0 h 5937316"/>
              <a:gd name="connsiteX4" fmla="*/ 2283543 w 2740263"/>
              <a:gd name="connsiteY4" fmla="*/ 14537 h 5937316"/>
              <a:gd name="connsiteX5" fmla="*/ 2740263 w 2740263"/>
              <a:gd name="connsiteY5" fmla="*/ 471257 h 5937316"/>
              <a:gd name="connsiteX6" fmla="*/ 2740263 w 2740263"/>
              <a:gd name="connsiteY6" fmla="*/ 5480596 h 5937316"/>
              <a:gd name="connsiteX7" fmla="*/ 2283543 w 2740263"/>
              <a:gd name="connsiteY7" fmla="*/ 5937316 h 5937316"/>
              <a:gd name="connsiteX8" fmla="*/ 456720 w 2740263"/>
              <a:gd name="connsiteY8" fmla="*/ 5937316 h 5937316"/>
              <a:gd name="connsiteX9" fmla="*/ 0 w 2740263"/>
              <a:gd name="connsiteY9" fmla="*/ 5480596 h 5937316"/>
              <a:gd name="connsiteX10" fmla="*/ 0 w 2740263"/>
              <a:gd name="connsiteY10"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187955 w 2740263"/>
              <a:gd name="connsiteY3" fmla="*/ 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597405 w 2740263"/>
              <a:gd name="connsiteY2" fmla="*/ 676275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49805 w 2740263"/>
              <a:gd name="connsiteY2" fmla="*/ 26670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56720 h 5922779"/>
              <a:gd name="connsiteX1" fmla="*/ 456720 w 2740263"/>
              <a:gd name="connsiteY1" fmla="*/ 0 h 5922779"/>
              <a:gd name="connsiteX2" fmla="*/ 749805 w 2740263"/>
              <a:gd name="connsiteY2" fmla="*/ 252163 h 5922779"/>
              <a:gd name="connsiteX3" fmla="*/ 1264155 w 2740263"/>
              <a:gd name="connsiteY3" fmla="*/ 499813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226180 w 2740263"/>
              <a:gd name="connsiteY4" fmla="*/ 3474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43901 h 5909960"/>
              <a:gd name="connsiteX1" fmla="*/ 612281 w 2740966"/>
              <a:gd name="connsiteY1" fmla="*/ 1929 h 5909960"/>
              <a:gd name="connsiteX2" fmla="*/ 750508 w 2740966"/>
              <a:gd name="connsiteY2" fmla="*/ 239344 h 5909960"/>
              <a:gd name="connsiteX3" fmla="*/ 1474408 w 2740966"/>
              <a:gd name="connsiteY3" fmla="*/ 267919 h 5909960"/>
              <a:gd name="connsiteX4" fmla="*/ 2026858 w 2740966"/>
              <a:gd name="connsiteY4" fmla="*/ 239344 h 5909960"/>
              <a:gd name="connsiteX5" fmla="*/ 2141371 w 2740966"/>
              <a:gd name="connsiteY5" fmla="*/ 6231 h 5909960"/>
              <a:gd name="connsiteX6" fmla="*/ 2740966 w 2740966"/>
              <a:gd name="connsiteY6" fmla="*/ 443901 h 5909960"/>
              <a:gd name="connsiteX7" fmla="*/ 2740966 w 2740966"/>
              <a:gd name="connsiteY7" fmla="*/ 5453240 h 5909960"/>
              <a:gd name="connsiteX8" fmla="*/ 2284246 w 2740966"/>
              <a:gd name="connsiteY8" fmla="*/ 5909960 h 5909960"/>
              <a:gd name="connsiteX9" fmla="*/ 457423 w 2740966"/>
              <a:gd name="connsiteY9" fmla="*/ 5909960 h 5909960"/>
              <a:gd name="connsiteX10" fmla="*/ 703 w 2740966"/>
              <a:gd name="connsiteY10" fmla="*/ 5453240 h 5909960"/>
              <a:gd name="connsiteX11" fmla="*/ 703 w 2740966"/>
              <a:gd name="connsiteY11" fmla="*/ 443901 h 5909960"/>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262832 w 2740966"/>
              <a:gd name="connsiteY4" fmla="*/ 301824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55659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540668 h 6006727"/>
              <a:gd name="connsiteX1" fmla="*/ 531707 w 2740966"/>
              <a:gd name="connsiteY1" fmla="*/ 88163 h 6006727"/>
              <a:gd name="connsiteX2" fmla="*/ 612281 w 2740966"/>
              <a:gd name="connsiteY2" fmla="*/ 98696 h 6006727"/>
              <a:gd name="connsiteX3" fmla="*/ 941008 w 2740966"/>
              <a:gd name="connsiteY3" fmla="*/ 336111 h 6006727"/>
              <a:gd name="connsiteX4" fmla="*/ 1507746 w 2740966"/>
              <a:gd name="connsiteY4" fmla="*/ 333039 h 6006727"/>
              <a:gd name="connsiteX5" fmla="*/ 1971859 w 2740966"/>
              <a:gd name="connsiteY5" fmla="*/ 328737 h 6006727"/>
              <a:gd name="connsiteX6" fmla="*/ 2131846 w 2740966"/>
              <a:gd name="connsiteY6" fmla="*/ 102998 h 6006727"/>
              <a:gd name="connsiteX7" fmla="*/ 2740966 w 2740966"/>
              <a:gd name="connsiteY7" fmla="*/ 540668 h 6006727"/>
              <a:gd name="connsiteX8" fmla="*/ 2740966 w 2740966"/>
              <a:gd name="connsiteY8" fmla="*/ 5550007 h 6006727"/>
              <a:gd name="connsiteX9" fmla="*/ 2284246 w 2740966"/>
              <a:gd name="connsiteY9" fmla="*/ 6006727 h 6006727"/>
              <a:gd name="connsiteX10" fmla="*/ 457423 w 2740966"/>
              <a:gd name="connsiteY10" fmla="*/ 6006727 h 6006727"/>
              <a:gd name="connsiteX11" fmla="*/ 703 w 2740966"/>
              <a:gd name="connsiteY11" fmla="*/ 5550007 h 6006727"/>
              <a:gd name="connsiteX12" fmla="*/ 703 w 2740966"/>
              <a:gd name="connsiteY12" fmla="*/ 540668 h 6006727"/>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52575 h 6018634"/>
              <a:gd name="connsiteX1" fmla="*/ 531707 w 2740966"/>
              <a:gd name="connsiteY1" fmla="*/ 100070 h 6018634"/>
              <a:gd name="connsiteX2" fmla="*/ 612281 w 2740966"/>
              <a:gd name="connsiteY2" fmla="*/ 110603 h 6018634"/>
              <a:gd name="connsiteX3" fmla="*/ 941008 w 2740966"/>
              <a:gd name="connsiteY3" fmla="*/ 348018 h 6018634"/>
              <a:gd name="connsiteX4" fmla="*/ 1507746 w 2740966"/>
              <a:gd name="connsiteY4" fmla="*/ 344946 h 6018634"/>
              <a:gd name="connsiteX5" fmla="*/ 1971859 w 2740966"/>
              <a:gd name="connsiteY5" fmla="*/ 340644 h 6018634"/>
              <a:gd name="connsiteX6" fmla="*/ 2131846 w 2740966"/>
              <a:gd name="connsiteY6" fmla="*/ 114905 h 6018634"/>
              <a:gd name="connsiteX7" fmla="*/ 2740966 w 2740966"/>
              <a:gd name="connsiteY7" fmla="*/ 552575 h 6018634"/>
              <a:gd name="connsiteX8" fmla="*/ 2740966 w 2740966"/>
              <a:gd name="connsiteY8" fmla="*/ 5561914 h 6018634"/>
              <a:gd name="connsiteX9" fmla="*/ 2284246 w 2740966"/>
              <a:gd name="connsiteY9" fmla="*/ 6018634 h 6018634"/>
              <a:gd name="connsiteX10" fmla="*/ 457423 w 2740966"/>
              <a:gd name="connsiteY10" fmla="*/ 6018634 h 6018634"/>
              <a:gd name="connsiteX11" fmla="*/ 703 w 2740966"/>
              <a:gd name="connsiteY11" fmla="*/ 5561914 h 6018634"/>
              <a:gd name="connsiteX12" fmla="*/ 703 w 2740966"/>
              <a:gd name="connsiteY12" fmla="*/ 552575 h 6018634"/>
              <a:gd name="connsiteX0" fmla="*/ 2376 w 2742639"/>
              <a:gd name="connsiteY0" fmla="*/ 480193 h 5946252"/>
              <a:gd name="connsiteX1" fmla="*/ 533380 w 2742639"/>
              <a:gd name="connsiteY1" fmla="*/ 27688 h 5946252"/>
              <a:gd name="connsiteX2" fmla="*/ 613954 w 2742639"/>
              <a:gd name="connsiteY2" fmla="*/ 38221 h 5946252"/>
              <a:gd name="connsiteX3" fmla="*/ 942681 w 2742639"/>
              <a:gd name="connsiteY3" fmla="*/ 275636 h 5946252"/>
              <a:gd name="connsiteX4" fmla="*/ 1509419 w 2742639"/>
              <a:gd name="connsiteY4" fmla="*/ 272564 h 5946252"/>
              <a:gd name="connsiteX5" fmla="*/ 1973532 w 2742639"/>
              <a:gd name="connsiteY5" fmla="*/ 268262 h 5946252"/>
              <a:gd name="connsiteX6" fmla="*/ 2133519 w 2742639"/>
              <a:gd name="connsiteY6" fmla="*/ 42523 h 5946252"/>
              <a:gd name="connsiteX7" fmla="*/ 2742639 w 2742639"/>
              <a:gd name="connsiteY7" fmla="*/ 480193 h 5946252"/>
              <a:gd name="connsiteX8" fmla="*/ 2742639 w 2742639"/>
              <a:gd name="connsiteY8" fmla="*/ 5489532 h 5946252"/>
              <a:gd name="connsiteX9" fmla="*/ 2285919 w 2742639"/>
              <a:gd name="connsiteY9" fmla="*/ 5946252 h 5946252"/>
              <a:gd name="connsiteX10" fmla="*/ 459096 w 2742639"/>
              <a:gd name="connsiteY10" fmla="*/ 5946252 h 5946252"/>
              <a:gd name="connsiteX11" fmla="*/ 2376 w 2742639"/>
              <a:gd name="connsiteY11" fmla="*/ 5489532 h 5946252"/>
              <a:gd name="connsiteX12" fmla="*/ 2376 w 2742639"/>
              <a:gd name="connsiteY12" fmla="*/ 480193 h 5946252"/>
              <a:gd name="connsiteX0" fmla="*/ 704 w 2740967"/>
              <a:gd name="connsiteY0" fmla="*/ 480193 h 5946252"/>
              <a:gd name="connsiteX1" fmla="*/ 531708 w 2740967"/>
              <a:gd name="connsiteY1" fmla="*/ 27688 h 5946252"/>
              <a:gd name="connsiteX2" fmla="*/ 612282 w 2740967"/>
              <a:gd name="connsiteY2" fmla="*/ 38221 h 5946252"/>
              <a:gd name="connsiteX3" fmla="*/ 941009 w 2740967"/>
              <a:gd name="connsiteY3" fmla="*/ 275636 h 5946252"/>
              <a:gd name="connsiteX4" fmla="*/ 1507747 w 2740967"/>
              <a:gd name="connsiteY4" fmla="*/ 272564 h 5946252"/>
              <a:gd name="connsiteX5" fmla="*/ 1971860 w 2740967"/>
              <a:gd name="connsiteY5" fmla="*/ 268262 h 5946252"/>
              <a:gd name="connsiteX6" fmla="*/ 2131847 w 2740967"/>
              <a:gd name="connsiteY6" fmla="*/ 42523 h 5946252"/>
              <a:gd name="connsiteX7" fmla="*/ 2740967 w 2740967"/>
              <a:gd name="connsiteY7" fmla="*/ 480193 h 5946252"/>
              <a:gd name="connsiteX8" fmla="*/ 2740967 w 2740967"/>
              <a:gd name="connsiteY8" fmla="*/ 5489532 h 5946252"/>
              <a:gd name="connsiteX9" fmla="*/ 2284247 w 2740967"/>
              <a:gd name="connsiteY9" fmla="*/ 5946252 h 5946252"/>
              <a:gd name="connsiteX10" fmla="*/ 457424 w 2740967"/>
              <a:gd name="connsiteY10" fmla="*/ 5946252 h 5946252"/>
              <a:gd name="connsiteX11" fmla="*/ 704 w 2740967"/>
              <a:gd name="connsiteY11" fmla="*/ 5489532 h 5946252"/>
              <a:gd name="connsiteX12" fmla="*/ 704 w 2740967"/>
              <a:gd name="connsiteY12" fmla="*/ 480193 h 5946252"/>
              <a:gd name="connsiteX0" fmla="*/ 704 w 2740967"/>
              <a:gd name="connsiteY0" fmla="*/ 484321 h 5950380"/>
              <a:gd name="connsiteX1" fmla="*/ 531708 w 2740967"/>
              <a:gd name="connsiteY1" fmla="*/ 31816 h 5950380"/>
              <a:gd name="connsiteX2" fmla="*/ 612282 w 2740967"/>
              <a:gd name="connsiteY2" fmla="*/ 42349 h 5950380"/>
              <a:gd name="connsiteX3" fmla="*/ 941009 w 2740967"/>
              <a:gd name="connsiteY3" fmla="*/ 279764 h 5950380"/>
              <a:gd name="connsiteX4" fmla="*/ 1507747 w 2740967"/>
              <a:gd name="connsiteY4" fmla="*/ 276692 h 5950380"/>
              <a:gd name="connsiteX5" fmla="*/ 1971860 w 2740967"/>
              <a:gd name="connsiteY5" fmla="*/ 272390 h 5950380"/>
              <a:gd name="connsiteX6" fmla="*/ 2131847 w 2740967"/>
              <a:gd name="connsiteY6" fmla="*/ 46651 h 5950380"/>
              <a:gd name="connsiteX7" fmla="*/ 2740967 w 2740967"/>
              <a:gd name="connsiteY7" fmla="*/ 484321 h 5950380"/>
              <a:gd name="connsiteX8" fmla="*/ 2740967 w 2740967"/>
              <a:gd name="connsiteY8" fmla="*/ 5493660 h 5950380"/>
              <a:gd name="connsiteX9" fmla="*/ 2284247 w 2740967"/>
              <a:gd name="connsiteY9" fmla="*/ 5950380 h 5950380"/>
              <a:gd name="connsiteX10" fmla="*/ 457424 w 2740967"/>
              <a:gd name="connsiteY10" fmla="*/ 5950380 h 5950380"/>
              <a:gd name="connsiteX11" fmla="*/ 704 w 2740967"/>
              <a:gd name="connsiteY11" fmla="*/ 5493660 h 5950380"/>
              <a:gd name="connsiteX12" fmla="*/ 704 w 2740967"/>
              <a:gd name="connsiteY12" fmla="*/ 484321 h 5950380"/>
              <a:gd name="connsiteX0" fmla="*/ 704 w 2740967"/>
              <a:gd name="connsiteY0" fmla="*/ 467135 h 5933194"/>
              <a:gd name="connsiteX1" fmla="*/ 531708 w 2740967"/>
              <a:gd name="connsiteY1" fmla="*/ 14630 h 5933194"/>
              <a:gd name="connsiteX2" fmla="*/ 674627 w 2740967"/>
              <a:gd name="connsiteY2" fmla="*/ 91064 h 5933194"/>
              <a:gd name="connsiteX3" fmla="*/ 941009 w 2740967"/>
              <a:gd name="connsiteY3" fmla="*/ 262578 h 5933194"/>
              <a:gd name="connsiteX4" fmla="*/ 1507747 w 2740967"/>
              <a:gd name="connsiteY4" fmla="*/ 259506 h 5933194"/>
              <a:gd name="connsiteX5" fmla="*/ 1971860 w 2740967"/>
              <a:gd name="connsiteY5" fmla="*/ 255204 h 5933194"/>
              <a:gd name="connsiteX6" fmla="*/ 2131847 w 2740967"/>
              <a:gd name="connsiteY6" fmla="*/ 29465 h 5933194"/>
              <a:gd name="connsiteX7" fmla="*/ 2740967 w 2740967"/>
              <a:gd name="connsiteY7" fmla="*/ 467135 h 5933194"/>
              <a:gd name="connsiteX8" fmla="*/ 2740967 w 2740967"/>
              <a:gd name="connsiteY8" fmla="*/ 5476474 h 5933194"/>
              <a:gd name="connsiteX9" fmla="*/ 2284247 w 2740967"/>
              <a:gd name="connsiteY9" fmla="*/ 5933194 h 5933194"/>
              <a:gd name="connsiteX10" fmla="*/ 457424 w 2740967"/>
              <a:gd name="connsiteY10" fmla="*/ 5933194 h 5933194"/>
              <a:gd name="connsiteX11" fmla="*/ 704 w 2740967"/>
              <a:gd name="connsiteY11" fmla="*/ 5476474 h 5933194"/>
              <a:gd name="connsiteX12" fmla="*/ 704 w 2740967"/>
              <a:gd name="connsiteY12" fmla="*/ 467135 h 5933194"/>
              <a:gd name="connsiteX0" fmla="*/ 704 w 2740967"/>
              <a:gd name="connsiteY0" fmla="*/ 462459 h 5928518"/>
              <a:gd name="connsiteX1" fmla="*/ 531708 w 2740967"/>
              <a:gd name="connsiteY1" fmla="*/ 9954 h 5928518"/>
              <a:gd name="connsiteX2" fmla="*/ 674627 w 2740967"/>
              <a:gd name="connsiteY2" fmla="*/ 86388 h 5928518"/>
              <a:gd name="connsiteX3" fmla="*/ 941009 w 2740967"/>
              <a:gd name="connsiteY3" fmla="*/ 257902 h 5928518"/>
              <a:gd name="connsiteX4" fmla="*/ 1507747 w 2740967"/>
              <a:gd name="connsiteY4" fmla="*/ 254830 h 5928518"/>
              <a:gd name="connsiteX5" fmla="*/ 1971860 w 2740967"/>
              <a:gd name="connsiteY5" fmla="*/ 250528 h 5928518"/>
              <a:gd name="connsiteX6" fmla="*/ 2131847 w 2740967"/>
              <a:gd name="connsiteY6" fmla="*/ 24789 h 5928518"/>
              <a:gd name="connsiteX7" fmla="*/ 2740967 w 2740967"/>
              <a:gd name="connsiteY7" fmla="*/ 462459 h 5928518"/>
              <a:gd name="connsiteX8" fmla="*/ 2740967 w 2740967"/>
              <a:gd name="connsiteY8" fmla="*/ 5471798 h 5928518"/>
              <a:gd name="connsiteX9" fmla="*/ 2284247 w 2740967"/>
              <a:gd name="connsiteY9" fmla="*/ 5928518 h 5928518"/>
              <a:gd name="connsiteX10" fmla="*/ 457424 w 2740967"/>
              <a:gd name="connsiteY10" fmla="*/ 5928518 h 5928518"/>
              <a:gd name="connsiteX11" fmla="*/ 704 w 2740967"/>
              <a:gd name="connsiteY11" fmla="*/ 5471798 h 5928518"/>
              <a:gd name="connsiteX12" fmla="*/ 704 w 2740967"/>
              <a:gd name="connsiteY12" fmla="*/ 462459 h 5928518"/>
              <a:gd name="connsiteX0" fmla="*/ 704 w 2740967"/>
              <a:gd name="connsiteY0" fmla="*/ 459579 h 5925638"/>
              <a:gd name="connsiteX1" fmla="*/ 531708 w 2740967"/>
              <a:gd name="connsiteY1" fmla="*/ 7074 h 5925638"/>
              <a:gd name="connsiteX2" fmla="*/ 687096 w 2740967"/>
              <a:gd name="connsiteY2" fmla="*/ 145291 h 5925638"/>
              <a:gd name="connsiteX3" fmla="*/ 941009 w 2740967"/>
              <a:gd name="connsiteY3" fmla="*/ 255022 h 5925638"/>
              <a:gd name="connsiteX4" fmla="*/ 1507747 w 2740967"/>
              <a:gd name="connsiteY4" fmla="*/ 251950 h 5925638"/>
              <a:gd name="connsiteX5" fmla="*/ 1971860 w 2740967"/>
              <a:gd name="connsiteY5" fmla="*/ 247648 h 5925638"/>
              <a:gd name="connsiteX6" fmla="*/ 2131847 w 2740967"/>
              <a:gd name="connsiteY6" fmla="*/ 21909 h 5925638"/>
              <a:gd name="connsiteX7" fmla="*/ 2740967 w 2740967"/>
              <a:gd name="connsiteY7" fmla="*/ 459579 h 5925638"/>
              <a:gd name="connsiteX8" fmla="*/ 2740967 w 2740967"/>
              <a:gd name="connsiteY8" fmla="*/ 5468918 h 5925638"/>
              <a:gd name="connsiteX9" fmla="*/ 2284247 w 2740967"/>
              <a:gd name="connsiteY9" fmla="*/ 5925638 h 5925638"/>
              <a:gd name="connsiteX10" fmla="*/ 457424 w 2740967"/>
              <a:gd name="connsiteY10" fmla="*/ 5925638 h 5925638"/>
              <a:gd name="connsiteX11" fmla="*/ 704 w 2740967"/>
              <a:gd name="connsiteY11" fmla="*/ 5468918 h 5925638"/>
              <a:gd name="connsiteX12" fmla="*/ 704 w 2740967"/>
              <a:gd name="connsiteY12" fmla="*/ 459579 h 5925638"/>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4271 h 5920330"/>
              <a:gd name="connsiteX1" fmla="*/ 531708 w 2740967"/>
              <a:gd name="connsiteY1" fmla="*/ 1766 h 5920330"/>
              <a:gd name="connsiteX2" fmla="*/ 699565 w 2740967"/>
              <a:gd name="connsiteY2" fmla="*/ 218239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32417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47840 w 2740967"/>
              <a:gd name="connsiteY3" fmla="*/ 298318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18763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45977 w 2740967"/>
              <a:gd name="connsiteY2" fmla="*/ 151211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43901 h 5909960"/>
              <a:gd name="connsiteX1" fmla="*/ 531708 w 2740967"/>
              <a:gd name="connsiteY1" fmla="*/ 34546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7111 h 5913170"/>
              <a:gd name="connsiteX1" fmla="*/ 531708 w 2740967"/>
              <a:gd name="connsiteY1" fmla="*/ 0 h 5913170"/>
              <a:gd name="connsiteX2" fmla="*/ 645977 w 2740967"/>
              <a:gd name="connsiteY2" fmla="*/ 144051 h 5913170"/>
              <a:gd name="connsiteX3" fmla="*/ 781091 w 2740967"/>
              <a:gd name="connsiteY3" fmla="*/ 233494 h 5913170"/>
              <a:gd name="connsiteX4" fmla="*/ 1507747 w 2740967"/>
              <a:gd name="connsiteY4" fmla="*/ 239482 h 5913170"/>
              <a:gd name="connsiteX5" fmla="*/ 1967704 w 2740967"/>
              <a:gd name="connsiteY5" fmla="*/ 231061 h 5913170"/>
              <a:gd name="connsiteX6" fmla="*/ 2131847 w 2740967"/>
              <a:gd name="connsiteY6" fmla="*/ 9441 h 5913170"/>
              <a:gd name="connsiteX7" fmla="*/ 2740967 w 2740967"/>
              <a:gd name="connsiteY7" fmla="*/ 447111 h 5913170"/>
              <a:gd name="connsiteX8" fmla="*/ 2740967 w 2740967"/>
              <a:gd name="connsiteY8" fmla="*/ 5456450 h 5913170"/>
              <a:gd name="connsiteX9" fmla="*/ 2284247 w 2740967"/>
              <a:gd name="connsiteY9" fmla="*/ 5913170 h 5913170"/>
              <a:gd name="connsiteX10" fmla="*/ 457424 w 2740967"/>
              <a:gd name="connsiteY10" fmla="*/ 5913170 h 5913170"/>
              <a:gd name="connsiteX11" fmla="*/ 704 w 2740967"/>
              <a:gd name="connsiteY11" fmla="*/ 5456450 h 5913170"/>
              <a:gd name="connsiteX12" fmla="*/ 704 w 2740967"/>
              <a:gd name="connsiteY12" fmla="*/ 447111 h 591317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21485 w 2740967"/>
              <a:gd name="connsiteY2" fmla="*/ 14893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115" h="5909960">
                <a:moveTo>
                  <a:pt x="852" y="443901"/>
                </a:moveTo>
                <a:cubicBezTo>
                  <a:pt x="-19554" y="-36088"/>
                  <a:pt x="330916" y="8522"/>
                  <a:pt x="564513" y="18365"/>
                </a:cubicBezTo>
                <a:cubicBezTo>
                  <a:pt x="710905" y="20518"/>
                  <a:pt x="583188" y="237115"/>
                  <a:pt x="781239" y="230284"/>
                </a:cubicBezTo>
                <a:lnTo>
                  <a:pt x="1507895" y="236272"/>
                </a:lnTo>
                <a:cubicBezTo>
                  <a:pt x="1705664" y="235867"/>
                  <a:pt x="1812660" y="221784"/>
                  <a:pt x="1967852" y="227851"/>
                </a:cubicBezTo>
                <a:cubicBezTo>
                  <a:pt x="2123044" y="233918"/>
                  <a:pt x="1997461" y="4247"/>
                  <a:pt x="2131995" y="6231"/>
                </a:cubicBezTo>
                <a:cubicBezTo>
                  <a:pt x="2689034" y="-41394"/>
                  <a:pt x="2741115" y="191662"/>
                  <a:pt x="2741115" y="443901"/>
                </a:cubicBezTo>
                <a:lnTo>
                  <a:pt x="2741115" y="5453240"/>
                </a:lnTo>
                <a:cubicBezTo>
                  <a:pt x="2741115" y="5897208"/>
                  <a:pt x="2536634" y="5909960"/>
                  <a:pt x="2284395" y="5909960"/>
                </a:cubicBezTo>
                <a:lnTo>
                  <a:pt x="457572" y="5909960"/>
                </a:lnTo>
                <a:cubicBezTo>
                  <a:pt x="205333" y="5909960"/>
                  <a:pt x="-13897" y="5867711"/>
                  <a:pt x="852" y="5453240"/>
                </a:cubicBezTo>
                <a:lnTo>
                  <a:pt x="852" y="443901"/>
                </a:lnTo>
                <a:close/>
              </a:path>
            </a:pathLst>
          </a:custGeom>
          <a:solidFill>
            <a:schemeClr val="bg2"/>
          </a:solidFill>
        </p:spPr>
        <p:txBody>
          <a:bodyPr anchor="ctr">
            <a:normAutofit/>
          </a:bodyPr>
          <a:lstStyle>
            <a:lvl1pPr marL="0" indent="0" algn="ctr">
              <a:buNone/>
              <a:defRPr sz="1400" baseline="0"/>
            </a:lvl1pPr>
          </a:lstStyle>
          <a:p>
            <a:r>
              <a:rPr lang="en-US" dirty="0"/>
              <a:t>double-click to insert image</a:t>
            </a:r>
          </a:p>
        </p:txBody>
      </p:sp>
      <p:sp>
        <p:nvSpPr>
          <p:cNvPr id="8" name="Title 6">
            <a:extLst>
              <a:ext uri="{FF2B5EF4-FFF2-40B4-BE49-F238E27FC236}">
                <a16:creationId xmlns:a16="http://schemas.microsoft.com/office/drawing/2014/main" id="{6C39FE3F-FB26-4A81-9727-BD2EADE7C034}"/>
              </a:ext>
            </a:extLst>
          </p:cNvPr>
          <p:cNvSpPr>
            <a:spLocks noGrp="1"/>
          </p:cNvSpPr>
          <p:nvPr>
            <p:ph type="title" hasCustomPrompt="1"/>
          </p:nvPr>
        </p:nvSpPr>
        <p:spPr>
          <a:xfrm>
            <a:off x="548640" y="488561"/>
            <a:ext cx="5547360" cy="915366"/>
          </a:xfrm>
        </p:spPr>
        <p:txBody>
          <a:bodyPr/>
          <a:lstStyle>
            <a:lvl1pPr>
              <a:defRPr/>
            </a:lvl1pPr>
          </a:lstStyle>
          <a:p>
            <a:r>
              <a:rPr lang="en-US" dirty="0"/>
              <a:t>Click to edit title</a:t>
            </a:r>
          </a:p>
        </p:txBody>
      </p:sp>
      <p:sp>
        <p:nvSpPr>
          <p:cNvPr id="11" name="Date Placeholder 10">
            <a:extLst>
              <a:ext uri="{FF2B5EF4-FFF2-40B4-BE49-F238E27FC236}">
                <a16:creationId xmlns:a16="http://schemas.microsoft.com/office/drawing/2014/main" id="{8EE5914B-3718-4CEF-80A6-73FF9E059CC3}"/>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12" name="Footer Placeholder 11">
            <a:extLst>
              <a:ext uri="{FF2B5EF4-FFF2-40B4-BE49-F238E27FC236}">
                <a16:creationId xmlns:a16="http://schemas.microsoft.com/office/drawing/2014/main" id="{05D60C4C-3F2E-4F5A-81D6-EF9F4F1D588B}"/>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13" name="Slide Number Placeholder 12">
            <a:extLst>
              <a:ext uri="{FF2B5EF4-FFF2-40B4-BE49-F238E27FC236}">
                <a16:creationId xmlns:a16="http://schemas.microsoft.com/office/drawing/2014/main" id="{594D5838-B053-4B77-82F3-830C4E1AC179}"/>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18" name="Content Placeholder 2">
            <a:extLst>
              <a:ext uri="{FF2B5EF4-FFF2-40B4-BE49-F238E27FC236}">
                <a16:creationId xmlns:a16="http://schemas.microsoft.com/office/drawing/2014/main" id="{3D2C008A-6970-4D7E-9A1A-93E73D7EE0AA}"/>
              </a:ext>
            </a:extLst>
          </p:cNvPr>
          <p:cNvSpPr>
            <a:spLocks noGrp="1"/>
          </p:cNvSpPr>
          <p:nvPr>
            <p:ph idx="1" hasCustomPrompt="1"/>
          </p:nvPr>
        </p:nvSpPr>
        <p:spPr>
          <a:xfrm>
            <a:off x="548640" y="1410079"/>
            <a:ext cx="5547360"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two smaller phones right)">
    <p:spTree>
      <p:nvGrpSpPr>
        <p:cNvPr id="1" name=""/>
        <p:cNvGrpSpPr/>
        <p:nvPr/>
      </p:nvGrpSpPr>
      <p:grpSpPr>
        <a:xfrm>
          <a:off x="0" y="0"/>
          <a:ext cx="0" cy="0"/>
          <a:chOff x="0" y="0"/>
          <a:chExt cx="0" cy="0"/>
        </a:xfrm>
      </p:grpSpPr>
      <p:pic>
        <p:nvPicPr>
          <p:cNvPr id="67" name="Graphic 66">
            <a:extLst>
              <a:ext uri="{FF2B5EF4-FFF2-40B4-BE49-F238E27FC236}">
                <a16:creationId xmlns:a16="http://schemas.microsoft.com/office/drawing/2014/main" id="{45A52D10-DB50-44F1-9879-12D8515F3F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6867" y="786809"/>
            <a:ext cx="2467625" cy="4999829"/>
          </a:xfrm>
          <a:prstGeom prst="rect">
            <a:avLst/>
          </a:prstGeom>
        </p:spPr>
      </p:pic>
      <p:sp>
        <p:nvSpPr>
          <p:cNvPr id="68" name="Picture Placeholder 90">
            <a:extLst>
              <a:ext uri="{FF2B5EF4-FFF2-40B4-BE49-F238E27FC236}">
                <a16:creationId xmlns:a16="http://schemas.microsoft.com/office/drawing/2014/main" id="{C8B3E8F6-2333-4956-AD82-3309C7DDFB3C}"/>
              </a:ext>
            </a:extLst>
          </p:cNvPr>
          <p:cNvSpPr>
            <a:spLocks noGrp="1"/>
          </p:cNvSpPr>
          <p:nvPr>
            <p:ph type="pic" sz="quarter" idx="14" hasCustomPrompt="1"/>
          </p:nvPr>
        </p:nvSpPr>
        <p:spPr>
          <a:xfrm>
            <a:off x="6457793" y="859281"/>
            <a:ext cx="2198577" cy="4783439"/>
          </a:xfrm>
          <a:custGeom>
            <a:avLst/>
            <a:gdLst>
              <a:gd name="connsiteX0" fmla="*/ 0 w 2740263"/>
              <a:gd name="connsiteY0" fmla="*/ 456720 h 5922779"/>
              <a:gd name="connsiteX1" fmla="*/ 456720 w 2740263"/>
              <a:gd name="connsiteY1" fmla="*/ 0 h 5922779"/>
              <a:gd name="connsiteX2" fmla="*/ 2283543 w 2740263"/>
              <a:gd name="connsiteY2" fmla="*/ 0 h 5922779"/>
              <a:gd name="connsiteX3" fmla="*/ 2740263 w 2740263"/>
              <a:gd name="connsiteY3" fmla="*/ 456720 h 5922779"/>
              <a:gd name="connsiteX4" fmla="*/ 2740263 w 2740263"/>
              <a:gd name="connsiteY4" fmla="*/ 5466059 h 5922779"/>
              <a:gd name="connsiteX5" fmla="*/ 2283543 w 2740263"/>
              <a:gd name="connsiteY5" fmla="*/ 5922779 h 5922779"/>
              <a:gd name="connsiteX6" fmla="*/ 456720 w 2740263"/>
              <a:gd name="connsiteY6" fmla="*/ 5922779 h 5922779"/>
              <a:gd name="connsiteX7" fmla="*/ 0 w 2740263"/>
              <a:gd name="connsiteY7" fmla="*/ 5466059 h 5922779"/>
              <a:gd name="connsiteX8" fmla="*/ 0 w 2740263"/>
              <a:gd name="connsiteY8" fmla="*/ 456720 h 5922779"/>
              <a:gd name="connsiteX0" fmla="*/ 0 w 2740263"/>
              <a:gd name="connsiteY0" fmla="*/ 471257 h 5937316"/>
              <a:gd name="connsiteX1" fmla="*/ 456720 w 2740263"/>
              <a:gd name="connsiteY1" fmla="*/ 14537 h 5937316"/>
              <a:gd name="connsiteX2" fmla="*/ 1359405 w 2740263"/>
              <a:gd name="connsiteY2" fmla="*/ 0 h 5937316"/>
              <a:gd name="connsiteX3" fmla="*/ 2283543 w 2740263"/>
              <a:gd name="connsiteY3" fmla="*/ 14537 h 5937316"/>
              <a:gd name="connsiteX4" fmla="*/ 2740263 w 2740263"/>
              <a:gd name="connsiteY4" fmla="*/ 471257 h 5937316"/>
              <a:gd name="connsiteX5" fmla="*/ 2740263 w 2740263"/>
              <a:gd name="connsiteY5" fmla="*/ 5480596 h 5937316"/>
              <a:gd name="connsiteX6" fmla="*/ 2283543 w 2740263"/>
              <a:gd name="connsiteY6" fmla="*/ 5937316 h 5937316"/>
              <a:gd name="connsiteX7" fmla="*/ 456720 w 2740263"/>
              <a:gd name="connsiteY7" fmla="*/ 5937316 h 5937316"/>
              <a:gd name="connsiteX8" fmla="*/ 0 w 2740263"/>
              <a:gd name="connsiteY8" fmla="*/ 5480596 h 5937316"/>
              <a:gd name="connsiteX9" fmla="*/ 0 w 2740263"/>
              <a:gd name="connsiteY9"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359405 w 2740263"/>
              <a:gd name="connsiteY3" fmla="*/ 0 h 5937316"/>
              <a:gd name="connsiteX4" fmla="*/ 2283543 w 2740263"/>
              <a:gd name="connsiteY4" fmla="*/ 14537 h 5937316"/>
              <a:gd name="connsiteX5" fmla="*/ 2740263 w 2740263"/>
              <a:gd name="connsiteY5" fmla="*/ 471257 h 5937316"/>
              <a:gd name="connsiteX6" fmla="*/ 2740263 w 2740263"/>
              <a:gd name="connsiteY6" fmla="*/ 5480596 h 5937316"/>
              <a:gd name="connsiteX7" fmla="*/ 2283543 w 2740263"/>
              <a:gd name="connsiteY7" fmla="*/ 5937316 h 5937316"/>
              <a:gd name="connsiteX8" fmla="*/ 456720 w 2740263"/>
              <a:gd name="connsiteY8" fmla="*/ 5937316 h 5937316"/>
              <a:gd name="connsiteX9" fmla="*/ 0 w 2740263"/>
              <a:gd name="connsiteY9" fmla="*/ 5480596 h 5937316"/>
              <a:gd name="connsiteX10" fmla="*/ 0 w 2740263"/>
              <a:gd name="connsiteY10"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187955 w 2740263"/>
              <a:gd name="connsiteY3" fmla="*/ 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597405 w 2740263"/>
              <a:gd name="connsiteY2" fmla="*/ 676275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49805 w 2740263"/>
              <a:gd name="connsiteY2" fmla="*/ 26670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56720 h 5922779"/>
              <a:gd name="connsiteX1" fmla="*/ 456720 w 2740263"/>
              <a:gd name="connsiteY1" fmla="*/ 0 h 5922779"/>
              <a:gd name="connsiteX2" fmla="*/ 749805 w 2740263"/>
              <a:gd name="connsiteY2" fmla="*/ 252163 h 5922779"/>
              <a:gd name="connsiteX3" fmla="*/ 1264155 w 2740263"/>
              <a:gd name="connsiteY3" fmla="*/ 499813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226180 w 2740263"/>
              <a:gd name="connsiteY4" fmla="*/ 3474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43901 h 5909960"/>
              <a:gd name="connsiteX1" fmla="*/ 612281 w 2740966"/>
              <a:gd name="connsiteY1" fmla="*/ 1929 h 5909960"/>
              <a:gd name="connsiteX2" fmla="*/ 750508 w 2740966"/>
              <a:gd name="connsiteY2" fmla="*/ 239344 h 5909960"/>
              <a:gd name="connsiteX3" fmla="*/ 1474408 w 2740966"/>
              <a:gd name="connsiteY3" fmla="*/ 267919 h 5909960"/>
              <a:gd name="connsiteX4" fmla="*/ 2026858 w 2740966"/>
              <a:gd name="connsiteY4" fmla="*/ 239344 h 5909960"/>
              <a:gd name="connsiteX5" fmla="*/ 2141371 w 2740966"/>
              <a:gd name="connsiteY5" fmla="*/ 6231 h 5909960"/>
              <a:gd name="connsiteX6" fmla="*/ 2740966 w 2740966"/>
              <a:gd name="connsiteY6" fmla="*/ 443901 h 5909960"/>
              <a:gd name="connsiteX7" fmla="*/ 2740966 w 2740966"/>
              <a:gd name="connsiteY7" fmla="*/ 5453240 h 5909960"/>
              <a:gd name="connsiteX8" fmla="*/ 2284246 w 2740966"/>
              <a:gd name="connsiteY8" fmla="*/ 5909960 h 5909960"/>
              <a:gd name="connsiteX9" fmla="*/ 457423 w 2740966"/>
              <a:gd name="connsiteY9" fmla="*/ 5909960 h 5909960"/>
              <a:gd name="connsiteX10" fmla="*/ 703 w 2740966"/>
              <a:gd name="connsiteY10" fmla="*/ 5453240 h 5909960"/>
              <a:gd name="connsiteX11" fmla="*/ 703 w 2740966"/>
              <a:gd name="connsiteY11" fmla="*/ 443901 h 5909960"/>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262832 w 2740966"/>
              <a:gd name="connsiteY4" fmla="*/ 301824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55659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540668 h 6006727"/>
              <a:gd name="connsiteX1" fmla="*/ 531707 w 2740966"/>
              <a:gd name="connsiteY1" fmla="*/ 88163 h 6006727"/>
              <a:gd name="connsiteX2" fmla="*/ 612281 w 2740966"/>
              <a:gd name="connsiteY2" fmla="*/ 98696 h 6006727"/>
              <a:gd name="connsiteX3" fmla="*/ 941008 w 2740966"/>
              <a:gd name="connsiteY3" fmla="*/ 336111 h 6006727"/>
              <a:gd name="connsiteX4" fmla="*/ 1507746 w 2740966"/>
              <a:gd name="connsiteY4" fmla="*/ 333039 h 6006727"/>
              <a:gd name="connsiteX5" fmla="*/ 1971859 w 2740966"/>
              <a:gd name="connsiteY5" fmla="*/ 328737 h 6006727"/>
              <a:gd name="connsiteX6" fmla="*/ 2131846 w 2740966"/>
              <a:gd name="connsiteY6" fmla="*/ 102998 h 6006727"/>
              <a:gd name="connsiteX7" fmla="*/ 2740966 w 2740966"/>
              <a:gd name="connsiteY7" fmla="*/ 540668 h 6006727"/>
              <a:gd name="connsiteX8" fmla="*/ 2740966 w 2740966"/>
              <a:gd name="connsiteY8" fmla="*/ 5550007 h 6006727"/>
              <a:gd name="connsiteX9" fmla="*/ 2284246 w 2740966"/>
              <a:gd name="connsiteY9" fmla="*/ 6006727 h 6006727"/>
              <a:gd name="connsiteX10" fmla="*/ 457423 w 2740966"/>
              <a:gd name="connsiteY10" fmla="*/ 6006727 h 6006727"/>
              <a:gd name="connsiteX11" fmla="*/ 703 w 2740966"/>
              <a:gd name="connsiteY11" fmla="*/ 5550007 h 6006727"/>
              <a:gd name="connsiteX12" fmla="*/ 703 w 2740966"/>
              <a:gd name="connsiteY12" fmla="*/ 540668 h 6006727"/>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52575 h 6018634"/>
              <a:gd name="connsiteX1" fmla="*/ 531707 w 2740966"/>
              <a:gd name="connsiteY1" fmla="*/ 100070 h 6018634"/>
              <a:gd name="connsiteX2" fmla="*/ 612281 w 2740966"/>
              <a:gd name="connsiteY2" fmla="*/ 110603 h 6018634"/>
              <a:gd name="connsiteX3" fmla="*/ 941008 w 2740966"/>
              <a:gd name="connsiteY3" fmla="*/ 348018 h 6018634"/>
              <a:gd name="connsiteX4" fmla="*/ 1507746 w 2740966"/>
              <a:gd name="connsiteY4" fmla="*/ 344946 h 6018634"/>
              <a:gd name="connsiteX5" fmla="*/ 1971859 w 2740966"/>
              <a:gd name="connsiteY5" fmla="*/ 340644 h 6018634"/>
              <a:gd name="connsiteX6" fmla="*/ 2131846 w 2740966"/>
              <a:gd name="connsiteY6" fmla="*/ 114905 h 6018634"/>
              <a:gd name="connsiteX7" fmla="*/ 2740966 w 2740966"/>
              <a:gd name="connsiteY7" fmla="*/ 552575 h 6018634"/>
              <a:gd name="connsiteX8" fmla="*/ 2740966 w 2740966"/>
              <a:gd name="connsiteY8" fmla="*/ 5561914 h 6018634"/>
              <a:gd name="connsiteX9" fmla="*/ 2284246 w 2740966"/>
              <a:gd name="connsiteY9" fmla="*/ 6018634 h 6018634"/>
              <a:gd name="connsiteX10" fmla="*/ 457423 w 2740966"/>
              <a:gd name="connsiteY10" fmla="*/ 6018634 h 6018634"/>
              <a:gd name="connsiteX11" fmla="*/ 703 w 2740966"/>
              <a:gd name="connsiteY11" fmla="*/ 5561914 h 6018634"/>
              <a:gd name="connsiteX12" fmla="*/ 703 w 2740966"/>
              <a:gd name="connsiteY12" fmla="*/ 552575 h 6018634"/>
              <a:gd name="connsiteX0" fmla="*/ 2376 w 2742639"/>
              <a:gd name="connsiteY0" fmla="*/ 480193 h 5946252"/>
              <a:gd name="connsiteX1" fmla="*/ 533380 w 2742639"/>
              <a:gd name="connsiteY1" fmla="*/ 27688 h 5946252"/>
              <a:gd name="connsiteX2" fmla="*/ 613954 w 2742639"/>
              <a:gd name="connsiteY2" fmla="*/ 38221 h 5946252"/>
              <a:gd name="connsiteX3" fmla="*/ 942681 w 2742639"/>
              <a:gd name="connsiteY3" fmla="*/ 275636 h 5946252"/>
              <a:gd name="connsiteX4" fmla="*/ 1509419 w 2742639"/>
              <a:gd name="connsiteY4" fmla="*/ 272564 h 5946252"/>
              <a:gd name="connsiteX5" fmla="*/ 1973532 w 2742639"/>
              <a:gd name="connsiteY5" fmla="*/ 268262 h 5946252"/>
              <a:gd name="connsiteX6" fmla="*/ 2133519 w 2742639"/>
              <a:gd name="connsiteY6" fmla="*/ 42523 h 5946252"/>
              <a:gd name="connsiteX7" fmla="*/ 2742639 w 2742639"/>
              <a:gd name="connsiteY7" fmla="*/ 480193 h 5946252"/>
              <a:gd name="connsiteX8" fmla="*/ 2742639 w 2742639"/>
              <a:gd name="connsiteY8" fmla="*/ 5489532 h 5946252"/>
              <a:gd name="connsiteX9" fmla="*/ 2285919 w 2742639"/>
              <a:gd name="connsiteY9" fmla="*/ 5946252 h 5946252"/>
              <a:gd name="connsiteX10" fmla="*/ 459096 w 2742639"/>
              <a:gd name="connsiteY10" fmla="*/ 5946252 h 5946252"/>
              <a:gd name="connsiteX11" fmla="*/ 2376 w 2742639"/>
              <a:gd name="connsiteY11" fmla="*/ 5489532 h 5946252"/>
              <a:gd name="connsiteX12" fmla="*/ 2376 w 2742639"/>
              <a:gd name="connsiteY12" fmla="*/ 480193 h 5946252"/>
              <a:gd name="connsiteX0" fmla="*/ 704 w 2740967"/>
              <a:gd name="connsiteY0" fmla="*/ 480193 h 5946252"/>
              <a:gd name="connsiteX1" fmla="*/ 531708 w 2740967"/>
              <a:gd name="connsiteY1" fmla="*/ 27688 h 5946252"/>
              <a:gd name="connsiteX2" fmla="*/ 612282 w 2740967"/>
              <a:gd name="connsiteY2" fmla="*/ 38221 h 5946252"/>
              <a:gd name="connsiteX3" fmla="*/ 941009 w 2740967"/>
              <a:gd name="connsiteY3" fmla="*/ 275636 h 5946252"/>
              <a:gd name="connsiteX4" fmla="*/ 1507747 w 2740967"/>
              <a:gd name="connsiteY4" fmla="*/ 272564 h 5946252"/>
              <a:gd name="connsiteX5" fmla="*/ 1971860 w 2740967"/>
              <a:gd name="connsiteY5" fmla="*/ 268262 h 5946252"/>
              <a:gd name="connsiteX6" fmla="*/ 2131847 w 2740967"/>
              <a:gd name="connsiteY6" fmla="*/ 42523 h 5946252"/>
              <a:gd name="connsiteX7" fmla="*/ 2740967 w 2740967"/>
              <a:gd name="connsiteY7" fmla="*/ 480193 h 5946252"/>
              <a:gd name="connsiteX8" fmla="*/ 2740967 w 2740967"/>
              <a:gd name="connsiteY8" fmla="*/ 5489532 h 5946252"/>
              <a:gd name="connsiteX9" fmla="*/ 2284247 w 2740967"/>
              <a:gd name="connsiteY9" fmla="*/ 5946252 h 5946252"/>
              <a:gd name="connsiteX10" fmla="*/ 457424 w 2740967"/>
              <a:gd name="connsiteY10" fmla="*/ 5946252 h 5946252"/>
              <a:gd name="connsiteX11" fmla="*/ 704 w 2740967"/>
              <a:gd name="connsiteY11" fmla="*/ 5489532 h 5946252"/>
              <a:gd name="connsiteX12" fmla="*/ 704 w 2740967"/>
              <a:gd name="connsiteY12" fmla="*/ 480193 h 5946252"/>
              <a:gd name="connsiteX0" fmla="*/ 704 w 2740967"/>
              <a:gd name="connsiteY0" fmla="*/ 484321 h 5950380"/>
              <a:gd name="connsiteX1" fmla="*/ 531708 w 2740967"/>
              <a:gd name="connsiteY1" fmla="*/ 31816 h 5950380"/>
              <a:gd name="connsiteX2" fmla="*/ 612282 w 2740967"/>
              <a:gd name="connsiteY2" fmla="*/ 42349 h 5950380"/>
              <a:gd name="connsiteX3" fmla="*/ 941009 w 2740967"/>
              <a:gd name="connsiteY3" fmla="*/ 279764 h 5950380"/>
              <a:gd name="connsiteX4" fmla="*/ 1507747 w 2740967"/>
              <a:gd name="connsiteY4" fmla="*/ 276692 h 5950380"/>
              <a:gd name="connsiteX5" fmla="*/ 1971860 w 2740967"/>
              <a:gd name="connsiteY5" fmla="*/ 272390 h 5950380"/>
              <a:gd name="connsiteX6" fmla="*/ 2131847 w 2740967"/>
              <a:gd name="connsiteY6" fmla="*/ 46651 h 5950380"/>
              <a:gd name="connsiteX7" fmla="*/ 2740967 w 2740967"/>
              <a:gd name="connsiteY7" fmla="*/ 484321 h 5950380"/>
              <a:gd name="connsiteX8" fmla="*/ 2740967 w 2740967"/>
              <a:gd name="connsiteY8" fmla="*/ 5493660 h 5950380"/>
              <a:gd name="connsiteX9" fmla="*/ 2284247 w 2740967"/>
              <a:gd name="connsiteY9" fmla="*/ 5950380 h 5950380"/>
              <a:gd name="connsiteX10" fmla="*/ 457424 w 2740967"/>
              <a:gd name="connsiteY10" fmla="*/ 5950380 h 5950380"/>
              <a:gd name="connsiteX11" fmla="*/ 704 w 2740967"/>
              <a:gd name="connsiteY11" fmla="*/ 5493660 h 5950380"/>
              <a:gd name="connsiteX12" fmla="*/ 704 w 2740967"/>
              <a:gd name="connsiteY12" fmla="*/ 484321 h 5950380"/>
              <a:gd name="connsiteX0" fmla="*/ 704 w 2740967"/>
              <a:gd name="connsiteY0" fmla="*/ 467135 h 5933194"/>
              <a:gd name="connsiteX1" fmla="*/ 531708 w 2740967"/>
              <a:gd name="connsiteY1" fmla="*/ 14630 h 5933194"/>
              <a:gd name="connsiteX2" fmla="*/ 674627 w 2740967"/>
              <a:gd name="connsiteY2" fmla="*/ 91064 h 5933194"/>
              <a:gd name="connsiteX3" fmla="*/ 941009 w 2740967"/>
              <a:gd name="connsiteY3" fmla="*/ 262578 h 5933194"/>
              <a:gd name="connsiteX4" fmla="*/ 1507747 w 2740967"/>
              <a:gd name="connsiteY4" fmla="*/ 259506 h 5933194"/>
              <a:gd name="connsiteX5" fmla="*/ 1971860 w 2740967"/>
              <a:gd name="connsiteY5" fmla="*/ 255204 h 5933194"/>
              <a:gd name="connsiteX6" fmla="*/ 2131847 w 2740967"/>
              <a:gd name="connsiteY6" fmla="*/ 29465 h 5933194"/>
              <a:gd name="connsiteX7" fmla="*/ 2740967 w 2740967"/>
              <a:gd name="connsiteY7" fmla="*/ 467135 h 5933194"/>
              <a:gd name="connsiteX8" fmla="*/ 2740967 w 2740967"/>
              <a:gd name="connsiteY8" fmla="*/ 5476474 h 5933194"/>
              <a:gd name="connsiteX9" fmla="*/ 2284247 w 2740967"/>
              <a:gd name="connsiteY9" fmla="*/ 5933194 h 5933194"/>
              <a:gd name="connsiteX10" fmla="*/ 457424 w 2740967"/>
              <a:gd name="connsiteY10" fmla="*/ 5933194 h 5933194"/>
              <a:gd name="connsiteX11" fmla="*/ 704 w 2740967"/>
              <a:gd name="connsiteY11" fmla="*/ 5476474 h 5933194"/>
              <a:gd name="connsiteX12" fmla="*/ 704 w 2740967"/>
              <a:gd name="connsiteY12" fmla="*/ 467135 h 5933194"/>
              <a:gd name="connsiteX0" fmla="*/ 704 w 2740967"/>
              <a:gd name="connsiteY0" fmla="*/ 462459 h 5928518"/>
              <a:gd name="connsiteX1" fmla="*/ 531708 w 2740967"/>
              <a:gd name="connsiteY1" fmla="*/ 9954 h 5928518"/>
              <a:gd name="connsiteX2" fmla="*/ 674627 w 2740967"/>
              <a:gd name="connsiteY2" fmla="*/ 86388 h 5928518"/>
              <a:gd name="connsiteX3" fmla="*/ 941009 w 2740967"/>
              <a:gd name="connsiteY3" fmla="*/ 257902 h 5928518"/>
              <a:gd name="connsiteX4" fmla="*/ 1507747 w 2740967"/>
              <a:gd name="connsiteY4" fmla="*/ 254830 h 5928518"/>
              <a:gd name="connsiteX5" fmla="*/ 1971860 w 2740967"/>
              <a:gd name="connsiteY5" fmla="*/ 250528 h 5928518"/>
              <a:gd name="connsiteX6" fmla="*/ 2131847 w 2740967"/>
              <a:gd name="connsiteY6" fmla="*/ 24789 h 5928518"/>
              <a:gd name="connsiteX7" fmla="*/ 2740967 w 2740967"/>
              <a:gd name="connsiteY7" fmla="*/ 462459 h 5928518"/>
              <a:gd name="connsiteX8" fmla="*/ 2740967 w 2740967"/>
              <a:gd name="connsiteY8" fmla="*/ 5471798 h 5928518"/>
              <a:gd name="connsiteX9" fmla="*/ 2284247 w 2740967"/>
              <a:gd name="connsiteY9" fmla="*/ 5928518 h 5928518"/>
              <a:gd name="connsiteX10" fmla="*/ 457424 w 2740967"/>
              <a:gd name="connsiteY10" fmla="*/ 5928518 h 5928518"/>
              <a:gd name="connsiteX11" fmla="*/ 704 w 2740967"/>
              <a:gd name="connsiteY11" fmla="*/ 5471798 h 5928518"/>
              <a:gd name="connsiteX12" fmla="*/ 704 w 2740967"/>
              <a:gd name="connsiteY12" fmla="*/ 462459 h 5928518"/>
              <a:gd name="connsiteX0" fmla="*/ 704 w 2740967"/>
              <a:gd name="connsiteY0" fmla="*/ 459579 h 5925638"/>
              <a:gd name="connsiteX1" fmla="*/ 531708 w 2740967"/>
              <a:gd name="connsiteY1" fmla="*/ 7074 h 5925638"/>
              <a:gd name="connsiteX2" fmla="*/ 687096 w 2740967"/>
              <a:gd name="connsiteY2" fmla="*/ 145291 h 5925638"/>
              <a:gd name="connsiteX3" fmla="*/ 941009 w 2740967"/>
              <a:gd name="connsiteY3" fmla="*/ 255022 h 5925638"/>
              <a:gd name="connsiteX4" fmla="*/ 1507747 w 2740967"/>
              <a:gd name="connsiteY4" fmla="*/ 251950 h 5925638"/>
              <a:gd name="connsiteX5" fmla="*/ 1971860 w 2740967"/>
              <a:gd name="connsiteY5" fmla="*/ 247648 h 5925638"/>
              <a:gd name="connsiteX6" fmla="*/ 2131847 w 2740967"/>
              <a:gd name="connsiteY6" fmla="*/ 21909 h 5925638"/>
              <a:gd name="connsiteX7" fmla="*/ 2740967 w 2740967"/>
              <a:gd name="connsiteY7" fmla="*/ 459579 h 5925638"/>
              <a:gd name="connsiteX8" fmla="*/ 2740967 w 2740967"/>
              <a:gd name="connsiteY8" fmla="*/ 5468918 h 5925638"/>
              <a:gd name="connsiteX9" fmla="*/ 2284247 w 2740967"/>
              <a:gd name="connsiteY9" fmla="*/ 5925638 h 5925638"/>
              <a:gd name="connsiteX10" fmla="*/ 457424 w 2740967"/>
              <a:gd name="connsiteY10" fmla="*/ 5925638 h 5925638"/>
              <a:gd name="connsiteX11" fmla="*/ 704 w 2740967"/>
              <a:gd name="connsiteY11" fmla="*/ 5468918 h 5925638"/>
              <a:gd name="connsiteX12" fmla="*/ 704 w 2740967"/>
              <a:gd name="connsiteY12" fmla="*/ 459579 h 5925638"/>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4271 h 5920330"/>
              <a:gd name="connsiteX1" fmla="*/ 531708 w 2740967"/>
              <a:gd name="connsiteY1" fmla="*/ 1766 h 5920330"/>
              <a:gd name="connsiteX2" fmla="*/ 699565 w 2740967"/>
              <a:gd name="connsiteY2" fmla="*/ 218239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32417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47840 w 2740967"/>
              <a:gd name="connsiteY3" fmla="*/ 298318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18763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45977 w 2740967"/>
              <a:gd name="connsiteY2" fmla="*/ 151211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43901 h 5909960"/>
              <a:gd name="connsiteX1" fmla="*/ 531708 w 2740967"/>
              <a:gd name="connsiteY1" fmla="*/ 34546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7111 h 5913170"/>
              <a:gd name="connsiteX1" fmla="*/ 531708 w 2740967"/>
              <a:gd name="connsiteY1" fmla="*/ 0 h 5913170"/>
              <a:gd name="connsiteX2" fmla="*/ 645977 w 2740967"/>
              <a:gd name="connsiteY2" fmla="*/ 144051 h 5913170"/>
              <a:gd name="connsiteX3" fmla="*/ 781091 w 2740967"/>
              <a:gd name="connsiteY3" fmla="*/ 233494 h 5913170"/>
              <a:gd name="connsiteX4" fmla="*/ 1507747 w 2740967"/>
              <a:gd name="connsiteY4" fmla="*/ 239482 h 5913170"/>
              <a:gd name="connsiteX5" fmla="*/ 1967704 w 2740967"/>
              <a:gd name="connsiteY5" fmla="*/ 231061 h 5913170"/>
              <a:gd name="connsiteX6" fmla="*/ 2131847 w 2740967"/>
              <a:gd name="connsiteY6" fmla="*/ 9441 h 5913170"/>
              <a:gd name="connsiteX7" fmla="*/ 2740967 w 2740967"/>
              <a:gd name="connsiteY7" fmla="*/ 447111 h 5913170"/>
              <a:gd name="connsiteX8" fmla="*/ 2740967 w 2740967"/>
              <a:gd name="connsiteY8" fmla="*/ 5456450 h 5913170"/>
              <a:gd name="connsiteX9" fmla="*/ 2284247 w 2740967"/>
              <a:gd name="connsiteY9" fmla="*/ 5913170 h 5913170"/>
              <a:gd name="connsiteX10" fmla="*/ 457424 w 2740967"/>
              <a:gd name="connsiteY10" fmla="*/ 5913170 h 5913170"/>
              <a:gd name="connsiteX11" fmla="*/ 704 w 2740967"/>
              <a:gd name="connsiteY11" fmla="*/ 5456450 h 5913170"/>
              <a:gd name="connsiteX12" fmla="*/ 704 w 2740967"/>
              <a:gd name="connsiteY12" fmla="*/ 447111 h 591317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21485 w 2740967"/>
              <a:gd name="connsiteY2" fmla="*/ 14893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115" h="5909960">
                <a:moveTo>
                  <a:pt x="852" y="443901"/>
                </a:moveTo>
                <a:cubicBezTo>
                  <a:pt x="-19554" y="-36088"/>
                  <a:pt x="330916" y="8522"/>
                  <a:pt x="564513" y="18365"/>
                </a:cubicBezTo>
                <a:cubicBezTo>
                  <a:pt x="710905" y="20518"/>
                  <a:pt x="583188" y="237115"/>
                  <a:pt x="781239" y="230284"/>
                </a:cubicBezTo>
                <a:lnTo>
                  <a:pt x="1507895" y="236272"/>
                </a:lnTo>
                <a:cubicBezTo>
                  <a:pt x="1705664" y="235867"/>
                  <a:pt x="1812660" y="221784"/>
                  <a:pt x="1967852" y="227851"/>
                </a:cubicBezTo>
                <a:cubicBezTo>
                  <a:pt x="2123044" y="233918"/>
                  <a:pt x="1997461" y="4247"/>
                  <a:pt x="2131995" y="6231"/>
                </a:cubicBezTo>
                <a:cubicBezTo>
                  <a:pt x="2689034" y="-41394"/>
                  <a:pt x="2741115" y="191662"/>
                  <a:pt x="2741115" y="443901"/>
                </a:cubicBezTo>
                <a:lnTo>
                  <a:pt x="2741115" y="5453240"/>
                </a:lnTo>
                <a:cubicBezTo>
                  <a:pt x="2741115" y="5897208"/>
                  <a:pt x="2536634" y="5909960"/>
                  <a:pt x="2284395" y="5909960"/>
                </a:cubicBezTo>
                <a:lnTo>
                  <a:pt x="457572" y="5909960"/>
                </a:lnTo>
                <a:cubicBezTo>
                  <a:pt x="205333" y="5909960"/>
                  <a:pt x="-13897" y="5867711"/>
                  <a:pt x="852" y="5453240"/>
                </a:cubicBezTo>
                <a:lnTo>
                  <a:pt x="852" y="443901"/>
                </a:lnTo>
                <a:close/>
              </a:path>
            </a:pathLst>
          </a:custGeom>
          <a:solidFill>
            <a:schemeClr val="bg2"/>
          </a:solidFill>
        </p:spPr>
        <p:txBody>
          <a:bodyPr anchor="ctr">
            <a:normAutofit/>
          </a:bodyPr>
          <a:lstStyle>
            <a:lvl1pPr marL="0" indent="0" algn="ctr">
              <a:buNone/>
              <a:defRPr sz="1400" baseline="0"/>
            </a:lvl1pPr>
          </a:lstStyle>
          <a:p>
            <a:r>
              <a:rPr lang="en-US" dirty="0"/>
              <a:t>double-click to insert image</a:t>
            </a:r>
          </a:p>
        </p:txBody>
      </p:sp>
      <p:pic>
        <p:nvPicPr>
          <p:cNvPr id="71" name="Graphic 70">
            <a:extLst>
              <a:ext uri="{FF2B5EF4-FFF2-40B4-BE49-F238E27FC236}">
                <a16:creationId xmlns:a16="http://schemas.microsoft.com/office/drawing/2014/main" id="{93229DE9-6EAB-468C-B24C-9A58C2B6FD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79296" y="786809"/>
            <a:ext cx="2467625" cy="4999829"/>
          </a:xfrm>
          <a:prstGeom prst="rect">
            <a:avLst/>
          </a:prstGeom>
        </p:spPr>
      </p:pic>
      <p:sp>
        <p:nvSpPr>
          <p:cNvPr id="72" name="Picture Placeholder 90">
            <a:extLst>
              <a:ext uri="{FF2B5EF4-FFF2-40B4-BE49-F238E27FC236}">
                <a16:creationId xmlns:a16="http://schemas.microsoft.com/office/drawing/2014/main" id="{108FB6A3-E3B4-4AEE-B6E4-116C18477E9C}"/>
              </a:ext>
            </a:extLst>
          </p:cNvPr>
          <p:cNvSpPr>
            <a:spLocks noGrp="1"/>
          </p:cNvSpPr>
          <p:nvPr>
            <p:ph type="pic" sz="quarter" idx="15" hasCustomPrompt="1"/>
          </p:nvPr>
        </p:nvSpPr>
        <p:spPr>
          <a:xfrm>
            <a:off x="9200222" y="859281"/>
            <a:ext cx="2198577" cy="4783439"/>
          </a:xfrm>
          <a:custGeom>
            <a:avLst/>
            <a:gdLst>
              <a:gd name="connsiteX0" fmla="*/ 0 w 2740263"/>
              <a:gd name="connsiteY0" fmla="*/ 456720 h 5922779"/>
              <a:gd name="connsiteX1" fmla="*/ 456720 w 2740263"/>
              <a:gd name="connsiteY1" fmla="*/ 0 h 5922779"/>
              <a:gd name="connsiteX2" fmla="*/ 2283543 w 2740263"/>
              <a:gd name="connsiteY2" fmla="*/ 0 h 5922779"/>
              <a:gd name="connsiteX3" fmla="*/ 2740263 w 2740263"/>
              <a:gd name="connsiteY3" fmla="*/ 456720 h 5922779"/>
              <a:gd name="connsiteX4" fmla="*/ 2740263 w 2740263"/>
              <a:gd name="connsiteY4" fmla="*/ 5466059 h 5922779"/>
              <a:gd name="connsiteX5" fmla="*/ 2283543 w 2740263"/>
              <a:gd name="connsiteY5" fmla="*/ 5922779 h 5922779"/>
              <a:gd name="connsiteX6" fmla="*/ 456720 w 2740263"/>
              <a:gd name="connsiteY6" fmla="*/ 5922779 h 5922779"/>
              <a:gd name="connsiteX7" fmla="*/ 0 w 2740263"/>
              <a:gd name="connsiteY7" fmla="*/ 5466059 h 5922779"/>
              <a:gd name="connsiteX8" fmla="*/ 0 w 2740263"/>
              <a:gd name="connsiteY8" fmla="*/ 456720 h 5922779"/>
              <a:gd name="connsiteX0" fmla="*/ 0 w 2740263"/>
              <a:gd name="connsiteY0" fmla="*/ 471257 h 5937316"/>
              <a:gd name="connsiteX1" fmla="*/ 456720 w 2740263"/>
              <a:gd name="connsiteY1" fmla="*/ 14537 h 5937316"/>
              <a:gd name="connsiteX2" fmla="*/ 1359405 w 2740263"/>
              <a:gd name="connsiteY2" fmla="*/ 0 h 5937316"/>
              <a:gd name="connsiteX3" fmla="*/ 2283543 w 2740263"/>
              <a:gd name="connsiteY3" fmla="*/ 14537 h 5937316"/>
              <a:gd name="connsiteX4" fmla="*/ 2740263 w 2740263"/>
              <a:gd name="connsiteY4" fmla="*/ 471257 h 5937316"/>
              <a:gd name="connsiteX5" fmla="*/ 2740263 w 2740263"/>
              <a:gd name="connsiteY5" fmla="*/ 5480596 h 5937316"/>
              <a:gd name="connsiteX6" fmla="*/ 2283543 w 2740263"/>
              <a:gd name="connsiteY6" fmla="*/ 5937316 h 5937316"/>
              <a:gd name="connsiteX7" fmla="*/ 456720 w 2740263"/>
              <a:gd name="connsiteY7" fmla="*/ 5937316 h 5937316"/>
              <a:gd name="connsiteX8" fmla="*/ 0 w 2740263"/>
              <a:gd name="connsiteY8" fmla="*/ 5480596 h 5937316"/>
              <a:gd name="connsiteX9" fmla="*/ 0 w 2740263"/>
              <a:gd name="connsiteY9"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359405 w 2740263"/>
              <a:gd name="connsiteY3" fmla="*/ 0 h 5937316"/>
              <a:gd name="connsiteX4" fmla="*/ 2283543 w 2740263"/>
              <a:gd name="connsiteY4" fmla="*/ 14537 h 5937316"/>
              <a:gd name="connsiteX5" fmla="*/ 2740263 w 2740263"/>
              <a:gd name="connsiteY5" fmla="*/ 471257 h 5937316"/>
              <a:gd name="connsiteX6" fmla="*/ 2740263 w 2740263"/>
              <a:gd name="connsiteY6" fmla="*/ 5480596 h 5937316"/>
              <a:gd name="connsiteX7" fmla="*/ 2283543 w 2740263"/>
              <a:gd name="connsiteY7" fmla="*/ 5937316 h 5937316"/>
              <a:gd name="connsiteX8" fmla="*/ 456720 w 2740263"/>
              <a:gd name="connsiteY8" fmla="*/ 5937316 h 5937316"/>
              <a:gd name="connsiteX9" fmla="*/ 0 w 2740263"/>
              <a:gd name="connsiteY9" fmla="*/ 5480596 h 5937316"/>
              <a:gd name="connsiteX10" fmla="*/ 0 w 2740263"/>
              <a:gd name="connsiteY10"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187955 w 2740263"/>
              <a:gd name="connsiteY3" fmla="*/ 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597405 w 2740263"/>
              <a:gd name="connsiteY2" fmla="*/ 676275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49805 w 2740263"/>
              <a:gd name="connsiteY2" fmla="*/ 26670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56720 h 5922779"/>
              <a:gd name="connsiteX1" fmla="*/ 456720 w 2740263"/>
              <a:gd name="connsiteY1" fmla="*/ 0 h 5922779"/>
              <a:gd name="connsiteX2" fmla="*/ 749805 w 2740263"/>
              <a:gd name="connsiteY2" fmla="*/ 252163 h 5922779"/>
              <a:gd name="connsiteX3" fmla="*/ 1264155 w 2740263"/>
              <a:gd name="connsiteY3" fmla="*/ 499813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226180 w 2740263"/>
              <a:gd name="connsiteY4" fmla="*/ 3474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43901 h 5909960"/>
              <a:gd name="connsiteX1" fmla="*/ 612281 w 2740966"/>
              <a:gd name="connsiteY1" fmla="*/ 1929 h 5909960"/>
              <a:gd name="connsiteX2" fmla="*/ 750508 w 2740966"/>
              <a:gd name="connsiteY2" fmla="*/ 239344 h 5909960"/>
              <a:gd name="connsiteX3" fmla="*/ 1474408 w 2740966"/>
              <a:gd name="connsiteY3" fmla="*/ 267919 h 5909960"/>
              <a:gd name="connsiteX4" fmla="*/ 2026858 w 2740966"/>
              <a:gd name="connsiteY4" fmla="*/ 239344 h 5909960"/>
              <a:gd name="connsiteX5" fmla="*/ 2141371 w 2740966"/>
              <a:gd name="connsiteY5" fmla="*/ 6231 h 5909960"/>
              <a:gd name="connsiteX6" fmla="*/ 2740966 w 2740966"/>
              <a:gd name="connsiteY6" fmla="*/ 443901 h 5909960"/>
              <a:gd name="connsiteX7" fmla="*/ 2740966 w 2740966"/>
              <a:gd name="connsiteY7" fmla="*/ 5453240 h 5909960"/>
              <a:gd name="connsiteX8" fmla="*/ 2284246 w 2740966"/>
              <a:gd name="connsiteY8" fmla="*/ 5909960 h 5909960"/>
              <a:gd name="connsiteX9" fmla="*/ 457423 w 2740966"/>
              <a:gd name="connsiteY9" fmla="*/ 5909960 h 5909960"/>
              <a:gd name="connsiteX10" fmla="*/ 703 w 2740966"/>
              <a:gd name="connsiteY10" fmla="*/ 5453240 h 5909960"/>
              <a:gd name="connsiteX11" fmla="*/ 703 w 2740966"/>
              <a:gd name="connsiteY11" fmla="*/ 443901 h 5909960"/>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262832 w 2740966"/>
              <a:gd name="connsiteY4" fmla="*/ 301824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55659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540668 h 6006727"/>
              <a:gd name="connsiteX1" fmla="*/ 531707 w 2740966"/>
              <a:gd name="connsiteY1" fmla="*/ 88163 h 6006727"/>
              <a:gd name="connsiteX2" fmla="*/ 612281 w 2740966"/>
              <a:gd name="connsiteY2" fmla="*/ 98696 h 6006727"/>
              <a:gd name="connsiteX3" fmla="*/ 941008 w 2740966"/>
              <a:gd name="connsiteY3" fmla="*/ 336111 h 6006727"/>
              <a:gd name="connsiteX4" fmla="*/ 1507746 w 2740966"/>
              <a:gd name="connsiteY4" fmla="*/ 333039 h 6006727"/>
              <a:gd name="connsiteX5" fmla="*/ 1971859 w 2740966"/>
              <a:gd name="connsiteY5" fmla="*/ 328737 h 6006727"/>
              <a:gd name="connsiteX6" fmla="*/ 2131846 w 2740966"/>
              <a:gd name="connsiteY6" fmla="*/ 102998 h 6006727"/>
              <a:gd name="connsiteX7" fmla="*/ 2740966 w 2740966"/>
              <a:gd name="connsiteY7" fmla="*/ 540668 h 6006727"/>
              <a:gd name="connsiteX8" fmla="*/ 2740966 w 2740966"/>
              <a:gd name="connsiteY8" fmla="*/ 5550007 h 6006727"/>
              <a:gd name="connsiteX9" fmla="*/ 2284246 w 2740966"/>
              <a:gd name="connsiteY9" fmla="*/ 6006727 h 6006727"/>
              <a:gd name="connsiteX10" fmla="*/ 457423 w 2740966"/>
              <a:gd name="connsiteY10" fmla="*/ 6006727 h 6006727"/>
              <a:gd name="connsiteX11" fmla="*/ 703 w 2740966"/>
              <a:gd name="connsiteY11" fmla="*/ 5550007 h 6006727"/>
              <a:gd name="connsiteX12" fmla="*/ 703 w 2740966"/>
              <a:gd name="connsiteY12" fmla="*/ 540668 h 6006727"/>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52575 h 6018634"/>
              <a:gd name="connsiteX1" fmla="*/ 531707 w 2740966"/>
              <a:gd name="connsiteY1" fmla="*/ 100070 h 6018634"/>
              <a:gd name="connsiteX2" fmla="*/ 612281 w 2740966"/>
              <a:gd name="connsiteY2" fmla="*/ 110603 h 6018634"/>
              <a:gd name="connsiteX3" fmla="*/ 941008 w 2740966"/>
              <a:gd name="connsiteY3" fmla="*/ 348018 h 6018634"/>
              <a:gd name="connsiteX4" fmla="*/ 1507746 w 2740966"/>
              <a:gd name="connsiteY4" fmla="*/ 344946 h 6018634"/>
              <a:gd name="connsiteX5" fmla="*/ 1971859 w 2740966"/>
              <a:gd name="connsiteY5" fmla="*/ 340644 h 6018634"/>
              <a:gd name="connsiteX6" fmla="*/ 2131846 w 2740966"/>
              <a:gd name="connsiteY6" fmla="*/ 114905 h 6018634"/>
              <a:gd name="connsiteX7" fmla="*/ 2740966 w 2740966"/>
              <a:gd name="connsiteY7" fmla="*/ 552575 h 6018634"/>
              <a:gd name="connsiteX8" fmla="*/ 2740966 w 2740966"/>
              <a:gd name="connsiteY8" fmla="*/ 5561914 h 6018634"/>
              <a:gd name="connsiteX9" fmla="*/ 2284246 w 2740966"/>
              <a:gd name="connsiteY9" fmla="*/ 6018634 h 6018634"/>
              <a:gd name="connsiteX10" fmla="*/ 457423 w 2740966"/>
              <a:gd name="connsiteY10" fmla="*/ 6018634 h 6018634"/>
              <a:gd name="connsiteX11" fmla="*/ 703 w 2740966"/>
              <a:gd name="connsiteY11" fmla="*/ 5561914 h 6018634"/>
              <a:gd name="connsiteX12" fmla="*/ 703 w 2740966"/>
              <a:gd name="connsiteY12" fmla="*/ 552575 h 6018634"/>
              <a:gd name="connsiteX0" fmla="*/ 2376 w 2742639"/>
              <a:gd name="connsiteY0" fmla="*/ 480193 h 5946252"/>
              <a:gd name="connsiteX1" fmla="*/ 533380 w 2742639"/>
              <a:gd name="connsiteY1" fmla="*/ 27688 h 5946252"/>
              <a:gd name="connsiteX2" fmla="*/ 613954 w 2742639"/>
              <a:gd name="connsiteY2" fmla="*/ 38221 h 5946252"/>
              <a:gd name="connsiteX3" fmla="*/ 942681 w 2742639"/>
              <a:gd name="connsiteY3" fmla="*/ 275636 h 5946252"/>
              <a:gd name="connsiteX4" fmla="*/ 1509419 w 2742639"/>
              <a:gd name="connsiteY4" fmla="*/ 272564 h 5946252"/>
              <a:gd name="connsiteX5" fmla="*/ 1973532 w 2742639"/>
              <a:gd name="connsiteY5" fmla="*/ 268262 h 5946252"/>
              <a:gd name="connsiteX6" fmla="*/ 2133519 w 2742639"/>
              <a:gd name="connsiteY6" fmla="*/ 42523 h 5946252"/>
              <a:gd name="connsiteX7" fmla="*/ 2742639 w 2742639"/>
              <a:gd name="connsiteY7" fmla="*/ 480193 h 5946252"/>
              <a:gd name="connsiteX8" fmla="*/ 2742639 w 2742639"/>
              <a:gd name="connsiteY8" fmla="*/ 5489532 h 5946252"/>
              <a:gd name="connsiteX9" fmla="*/ 2285919 w 2742639"/>
              <a:gd name="connsiteY9" fmla="*/ 5946252 h 5946252"/>
              <a:gd name="connsiteX10" fmla="*/ 459096 w 2742639"/>
              <a:gd name="connsiteY10" fmla="*/ 5946252 h 5946252"/>
              <a:gd name="connsiteX11" fmla="*/ 2376 w 2742639"/>
              <a:gd name="connsiteY11" fmla="*/ 5489532 h 5946252"/>
              <a:gd name="connsiteX12" fmla="*/ 2376 w 2742639"/>
              <a:gd name="connsiteY12" fmla="*/ 480193 h 5946252"/>
              <a:gd name="connsiteX0" fmla="*/ 704 w 2740967"/>
              <a:gd name="connsiteY0" fmla="*/ 480193 h 5946252"/>
              <a:gd name="connsiteX1" fmla="*/ 531708 w 2740967"/>
              <a:gd name="connsiteY1" fmla="*/ 27688 h 5946252"/>
              <a:gd name="connsiteX2" fmla="*/ 612282 w 2740967"/>
              <a:gd name="connsiteY2" fmla="*/ 38221 h 5946252"/>
              <a:gd name="connsiteX3" fmla="*/ 941009 w 2740967"/>
              <a:gd name="connsiteY3" fmla="*/ 275636 h 5946252"/>
              <a:gd name="connsiteX4" fmla="*/ 1507747 w 2740967"/>
              <a:gd name="connsiteY4" fmla="*/ 272564 h 5946252"/>
              <a:gd name="connsiteX5" fmla="*/ 1971860 w 2740967"/>
              <a:gd name="connsiteY5" fmla="*/ 268262 h 5946252"/>
              <a:gd name="connsiteX6" fmla="*/ 2131847 w 2740967"/>
              <a:gd name="connsiteY6" fmla="*/ 42523 h 5946252"/>
              <a:gd name="connsiteX7" fmla="*/ 2740967 w 2740967"/>
              <a:gd name="connsiteY7" fmla="*/ 480193 h 5946252"/>
              <a:gd name="connsiteX8" fmla="*/ 2740967 w 2740967"/>
              <a:gd name="connsiteY8" fmla="*/ 5489532 h 5946252"/>
              <a:gd name="connsiteX9" fmla="*/ 2284247 w 2740967"/>
              <a:gd name="connsiteY9" fmla="*/ 5946252 h 5946252"/>
              <a:gd name="connsiteX10" fmla="*/ 457424 w 2740967"/>
              <a:gd name="connsiteY10" fmla="*/ 5946252 h 5946252"/>
              <a:gd name="connsiteX11" fmla="*/ 704 w 2740967"/>
              <a:gd name="connsiteY11" fmla="*/ 5489532 h 5946252"/>
              <a:gd name="connsiteX12" fmla="*/ 704 w 2740967"/>
              <a:gd name="connsiteY12" fmla="*/ 480193 h 5946252"/>
              <a:gd name="connsiteX0" fmla="*/ 704 w 2740967"/>
              <a:gd name="connsiteY0" fmla="*/ 484321 h 5950380"/>
              <a:gd name="connsiteX1" fmla="*/ 531708 w 2740967"/>
              <a:gd name="connsiteY1" fmla="*/ 31816 h 5950380"/>
              <a:gd name="connsiteX2" fmla="*/ 612282 w 2740967"/>
              <a:gd name="connsiteY2" fmla="*/ 42349 h 5950380"/>
              <a:gd name="connsiteX3" fmla="*/ 941009 w 2740967"/>
              <a:gd name="connsiteY3" fmla="*/ 279764 h 5950380"/>
              <a:gd name="connsiteX4" fmla="*/ 1507747 w 2740967"/>
              <a:gd name="connsiteY4" fmla="*/ 276692 h 5950380"/>
              <a:gd name="connsiteX5" fmla="*/ 1971860 w 2740967"/>
              <a:gd name="connsiteY5" fmla="*/ 272390 h 5950380"/>
              <a:gd name="connsiteX6" fmla="*/ 2131847 w 2740967"/>
              <a:gd name="connsiteY6" fmla="*/ 46651 h 5950380"/>
              <a:gd name="connsiteX7" fmla="*/ 2740967 w 2740967"/>
              <a:gd name="connsiteY7" fmla="*/ 484321 h 5950380"/>
              <a:gd name="connsiteX8" fmla="*/ 2740967 w 2740967"/>
              <a:gd name="connsiteY8" fmla="*/ 5493660 h 5950380"/>
              <a:gd name="connsiteX9" fmla="*/ 2284247 w 2740967"/>
              <a:gd name="connsiteY9" fmla="*/ 5950380 h 5950380"/>
              <a:gd name="connsiteX10" fmla="*/ 457424 w 2740967"/>
              <a:gd name="connsiteY10" fmla="*/ 5950380 h 5950380"/>
              <a:gd name="connsiteX11" fmla="*/ 704 w 2740967"/>
              <a:gd name="connsiteY11" fmla="*/ 5493660 h 5950380"/>
              <a:gd name="connsiteX12" fmla="*/ 704 w 2740967"/>
              <a:gd name="connsiteY12" fmla="*/ 484321 h 5950380"/>
              <a:gd name="connsiteX0" fmla="*/ 704 w 2740967"/>
              <a:gd name="connsiteY0" fmla="*/ 467135 h 5933194"/>
              <a:gd name="connsiteX1" fmla="*/ 531708 w 2740967"/>
              <a:gd name="connsiteY1" fmla="*/ 14630 h 5933194"/>
              <a:gd name="connsiteX2" fmla="*/ 674627 w 2740967"/>
              <a:gd name="connsiteY2" fmla="*/ 91064 h 5933194"/>
              <a:gd name="connsiteX3" fmla="*/ 941009 w 2740967"/>
              <a:gd name="connsiteY3" fmla="*/ 262578 h 5933194"/>
              <a:gd name="connsiteX4" fmla="*/ 1507747 w 2740967"/>
              <a:gd name="connsiteY4" fmla="*/ 259506 h 5933194"/>
              <a:gd name="connsiteX5" fmla="*/ 1971860 w 2740967"/>
              <a:gd name="connsiteY5" fmla="*/ 255204 h 5933194"/>
              <a:gd name="connsiteX6" fmla="*/ 2131847 w 2740967"/>
              <a:gd name="connsiteY6" fmla="*/ 29465 h 5933194"/>
              <a:gd name="connsiteX7" fmla="*/ 2740967 w 2740967"/>
              <a:gd name="connsiteY7" fmla="*/ 467135 h 5933194"/>
              <a:gd name="connsiteX8" fmla="*/ 2740967 w 2740967"/>
              <a:gd name="connsiteY8" fmla="*/ 5476474 h 5933194"/>
              <a:gd name="connsiteX9" fmla="*/ 2284247 w 2740967"/>
              <a:gd name="connsiteY9" fmla="*/ 5933194 h 5933194"/>
              <a:gd name="connsiteX10" fmla="*/ 457424 w 2740967"/>
              <a:gd name="connsiteY10" fmla="*/ 5933194 h 5933194"/>
              <a:gd name="connsiteX11" fmla="*/ 704 w 2740967"/>
              <a:gd name="connsiteY11" fmla="*/ 5476474 h 5933194"/>
              <a:gd name="connsiteX12" fmla="*/ 704 w 2740967"/>
              <a:gd name="connsiteY12" fmla="*/ 467135 h 5933194"/>
              <a:gd name="connsiteX0" fmla="*/ 704 w 2740967"/>
              <a:gd name="connsiteY0" fmla="*/ 462459 h 5928518"/>
              <a:gd name="connsiteX1" fmla="*/ 531708 w 2740967"/>
              <a:gd name="connsiteY1" fmla="*/ 9954 h 5928518"/>
              <a:gd name="connsiteX2" fmla="*/ 674627 w 2740967"/>
              <a:gd name="connsiteY2" fmla="*/ 86388 h 5928518"/>
              <a:gd name="connsiteX3" fmla="*/ 941009 w 2740967"/>
              <a:gd name="connsiteY3" fmla="*/ 257902 h 5928518"/>
              <a:gd name="connsiteX4" fmla="*/ 1507747 w 2740967"/>
              <a:gd name="connsiteY4" fmla="*/ 254830 h 5928518"/>
              <a:gd name="connsiteX5" fmla="*/ 1971860 w 2740967"/>
              <a:gd name="connsiteY5" fmla="*/ 250528 h 5928518"/>
              <a:gd name="connsiteX6" fmla="*/ 2131847 w 2740967"/>
              <a:gd name="connsiteY6" fmla="*/ 24789 h 5928518"/>
              <a:gd name="connsiteX7" fmla="*/ 2740967 w 2740967"/>
              <a:gd name="connsiteY7" fmla="*/ 462459 h 5928518"/>
              <a:gd name="connsiteX8" fmla="*/ 2740967 w 2740967"/>
              <a:gd name="connsiteY8" fmla="*/ 5471798 h 5928518"/>
              <a:gd name="connsiteX9" fmla="*/ 2284247 w 2740967"/>
              <a:gd name="connsiteY9" fmla="*/ 5928518 h 5928518"/>
              <a:gd name="connsiteX10" fmla="*/ 457424 w 2740967"/>
              <a:gd name="connsiteY10" fmla="*/ 5928518 h 5928518"/>
              <a:gd name="connsiteX11" fmla="*/ 704 w 2740967"/>
              <a:gd name="connsiteY11" fmla="*/ 5471798 h 5928518"/>
              <a:gd name="connsiteX12" fmla="*/ 704 w 2740967"/>
              <a:gd name="connsiteY12" fmla="*/ 462459 h 5928518"/>
              <a:gd name="connsiteX0" fmla="*/ 704 w 2740967"/>
              <a:gd name="connsiteY0" fmla="*/ 459579 h 5925638"/>
              <a:gd name="connsiteX1" fmla="*/ 531708 w 2740967"/>
              <a:gd name="connsiteY1" fmla="*/ 7074 h 5925638"/>
              <a:gd name="connsiteX2" fmla="*/ 687096 w 2740967"/>
              <a:gd name="connsiteY2" fmla="*/ 145291 h 5925638"/>
              <a:gd name="connsiteX3" fmla="*/ 941009 w 2740967"/>
              <a:gd name="connsiteY3" fmla="*/ 255022 h 5925638"/>
              <a:gd name="connsiteX4" fmla="*/ 1507747 w 2740967"/>
              <a:gd name="connsiteY4" fmla="*/ 251950 h 5925638"/>
              <a:gd name="connsiteX5" fmla="*/ 1971860 w 2740967"/>
              <a:gd name="connsiteY5" fmla="*/ 247648 h 5925638"/>
              <a:gd name="connsiteX6" fmla="*/ 2131847 w 2740967"/>
              <a:gd name="connsiteY6" fmla="*/ 21909 h 5925638"/>
              <a:gd name="connsiteX7" fmla="*/ 2740967 w 2740967"/>
              <a:gd name="connsiteY7" fmla="*/ 459579 h 5925638"/>
              <a:gd name="connsiteX8" fmla="*/ 2740967 w 2740967"/>
              <a:gd name="connsiteY8" fmla="*/ 5468918 h 5925638"/>
              <a:gd name="connsiteX9" fmla="*/ 2284247 w 2740967"/>
              <a:gd name="connsiteY9" fmla="*/ 5925638 h 5925638"/>
              <a:gd name="connsiteX10" fmla="*/ 457424 w 2740967"/>
              <a:gd name="connsiteY10" fmla="*/ 5925638 h 5925638"/>
              <a:gd name="connsiteX11" fmla="*/ 704 w 2740967"/>
              <a:gd name="connsiteY11" fmla="*/ 5468918 h 5925638"/>
              <a:gd name="connsiteX12" fmla="*/ 704 w 2740967"/>
              <a:gd name="connsiteY12" fmla="*/ 459579 h 5925638"/>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4271 h 5920330"/>
              <a:gd name="connsiteX1" fmla="*/ 531708 w 2740967"/>
              <a:gd name="connsiteY1" fmla="*/ 1766 h 5920330"/>
              <a:gd name="connsiteX2" fmla="*/ 699565 w 2740967"/>
              <a:gd name="connsiteY2" fmla="*/ 218239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32417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47840 w 2740967"/>
              <a:gd name="connsiteY3" fmla="*/ 298318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18763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45977 w 2740967"/>
              <a:gd name="connsiteY2" fmla="*/ 151211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43901 h 5909960"/>
              <a:gd name="connsiteX1" fmla="*/ 531708 w 2740967"/>
              <a:gd name="connsiteY1" fmla="*/ 34546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7111 h 5913170"/>
              <a:gd name="connsiteX1" fmla="*/ 531708 w 2740967"/>
              <a:gd name="connsiteY1" fmla="*/ 0 h 5913170"/>
              <a:gd name="connsiteX2" fmla="*/ 645977 w 2740967"/>
              <a:gd name="connsiteY2" fmla="*/ 144051 h 5913170"/>
              <a:gd name="connsiteX3" fmla="*/ 781091 w 2740967"/>
              <a:gd name="connsiteY3" fmla="*/ 233494 h 5913170"/>
              <a:gd name="connsiteX4" fmla="*/ 1507747 w 2740967"/>
              <a:gd name="connsiteY4" fmla="*/ 239482 h 5913170"/>
              <a:gd name="connsiteX5" fmla="*/ 1967704 w 2740967"/>
              <a:gd name="connsiteY5" fmla="*/ 231061 h 5913170"/>
              <a:gd name="connsiteX6" fmla="*/ 2131847 w 2740967"/>
              <a:gd name="connsiteY6" fmla="*/ 9441 h 5913170"/>
              <a:gd name="connsiteX7" fmla="*/ 2740967 w 2740967"/>
              <a:gd name="connsiteY7" fmla="*/ 447111 h 5913170"/>
              <a:gd name="connsiteX8" fmla="*/ 2740967 w 2740967"/>
              <a:gd name="connsiteY8" fmla="*/ 5456450 h 5913170"/>
              <a:gd name="connsiteX9" fmla="*/ 2284247 w 2740967"/>
              <a:gd name="connsiteY9" fmla="*/ 5913170 h 5913170"/>
              <a:gd name="connsiteX10" fmla="*/ 457424 w 2740967"/>
              <a:gd name="connsiteY10" fmla="*/ 5913170 h 5913170"/>
              <a:gd name="connsiteX11" fmla="*/ 704 w 2740967"/>
              <a:gd name="connsiteY11" fmla="*/ 5456450 h 5913170"/>
              <a:gd name="connsiteX12" fmla="*/ 704 w 2740967"/>
              <a:gd name="connsiteY12" fmla="*/ 447111 h 591317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21485 w 2740967"/>
              <a:gd name="connsiteY2" fmla="*/ 14893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115" h="5909960">
                <a:moveTo>
                  <a:pt x="852" y="443901"/>
                </a:moveTo>
                <a:cubicBezTo>
                  <a:pt x="-19554" y="-36088"/>
                  <a:pt x="330916" y="8522"/>
                  <a:pt x="564513" y="18365"/>
                </a:cubicBezTo>
                <a:cubicBezTo>
                  <a:pt x="710905" y="20518"/>
                  <a:pt x="583188" y="237115"/>
                  <a:pt x="781239" y="230284"/>
                </a:cubicBezTo>
                <a:lnTo>
                  <a:pt x="1507895" y="236272"/>
                </a:lnTo>
                <a:cubicBezTo>
                  <a:pt x="1705664" y="235867"/>
                  <a:pt x="1812660" y="221784"/>
                  <a:pt x="1967852" y="227851"/>
                </a:cubicBezTo>
                <a:cubicBezTo>
                  <a:pt x="2123044" y="233918"/>
                  <a:pt x="1997461" y="4247"/>
                  <a:pt x="2131995" y="6231"/>
                </a:cubicBezTo>
                <a:cubicBezTo>
                  <a:pt x="2689034" y="-41394"/>
                  <a:pt x="2741115" y="191662"/>
                  <a:pt x="2741115" y="443901"/>
                </a:cubicBezTo>
                <a:lnTo>
                  <a:pt x="2741115" y="5453240"/>
                </a:lnTo>
                <a:cubicBezTo>
                  <a:pt x="2741115" y="5897208"/>
                  <a:pt x="2536634" y="5909960"/>
                  <a:pt x="2284395" y="5909960"/>
                </a:cubicBezTo>
                <a:lnTo>
                  <a:pt x="457572" y="5909960"/>
                </a:lnTo>
                <a:cubicBezTo>
                  <a:pt x="205333" y="5909960"/>
                  <a:pt x="-13897" y="5867711"/>
                  <a:pt x="852" y="5453240"/>
                </a:cubicBezTo>
                <a:lnTo>
                  <a:pt x="852" y="443901"/>
                </a:lnTo>
                <a:close/>
              </a:path>
            </a:pathLst>
          </a:custGeom>
          <a:solidFill>
            <a:schemeClr val="bg2"/>
          </a:solidFill>
        </p:spPr>
        <p:txBody>
          <a:bodyPr anchor="ctr">
            <a:normAutofit/>
          </a:bodyPr>
          <a:lstStyle>
            <a:lvl1pPr marL="0" indent="0" algn="ctr">
              <a:buNone/>
              <a:defRPr sz="1400" baseline="0"/>
            </a:lvl1pPr>
          </a:lstStyle>
          <a:p>
            <a:r>
              <a:rPr lang="en-US" dirty="0"/>
              <a:t>double-click to insert image</a:t>
            </a:r>
          </a:p>
        </p:txBody>
      </p:sp>
      <p:sp>
        <p:nvSpPr>
          <p:cNvPr id="10" name="Title 6">
            <a:extLst>
              <a:ext uri="{FF2B5EF4-FFF2-40B4-BE49-F238E27FC236}">
                <a16:creationId xmlns:a16="http://schemas.microsoft.com/office/drawing/2014/main" id="{1B912762-BAA1-4A99-B980-BF93AF3694AA}"/>
              </a:ext>
            </a:extLst>
          </p:cNvPr>
          <p:cNvSpPr>
            <a:spLocks noGrp="1"/>
          </p:cNvSpPr>
          <p:nvPr>
            <p:ph type="title" hasCustomPrompt="1"/>
          </p:nvPr>
        </p:nvSpPr>
        <p:spPr>
          <a:xfrm>
            <a:off x="548640" y="488561"/>
            <a:ext cx="5306494"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1326A9F5-7D9C-4D4F-884F-0884E1D74F8B}"/>
              </a:ext>
            </a:extLst>
          </p:cNvPr>
          <p:cNvSpPr>
            <a:spLocks noGrp="1"/>
          </p:cNvSpPr>
          <p:nvPr>
            <p:ph type="dt" sz="half" idx="16"/>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9AF11419-1D9C-4E46-BF5D-2558BCD022EF}"/>
              </a:ext>
            </a:extLst>
          </p:cNvPr>
          <p:cNvSpPr>
            <a:spLocks noGrp="1"/>
          </p:cNvSpPr>
          <p:nvPr>
            <p:ph type="ftr" sz="quarter" idx="17"/>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4B8A3F02-57CB-4C0E-A8F8-A0A2727EFE36}"/>
              </a:ext>
            </a:extLst>
          </p:cNvPr>
          <p:cNvSpPr>
            <a:spLocks noGrp="1"/>
          </p:cNvSpPr>
          <p:nvPr>
            <p:ph type="sldNum" sz="quarter" idx="18"/>
          </p:nvPr>
        </p:nvSpPr>
        <p:spPr/>
        <p:txBody>
          <a:bodyPr/>
          <a:lstStyle/>
          <a:p>
            <a:fld id="{2533969A-88D7-D043-9145-D433A02B4603}" type="slidenum">
              <a:rPr lang="en-US" smtClean="0"/>
              <a:pPr/>
              <a:t>‹#›</a:t>
            </a:fld>
            <a:endParaRPr lang="en-US" dirty="0"/>
          </a:p>
        </p:txBody>
      </p:sp>
      <p:sp>
        <p:nvSpPr>
          <p:cNvPr id="14" name="Content Placeholder 2">
            <a:extLst>
              <a:ext uri="{FF2B5EF4-FFF2-40B4-BE49-F238E27FC236}">
                <a16:creationId xmlns:a16="http://schemas.microsoft.com/office/drawing/2014/main" id="{F4D7CC43-19A1-4192-A3A0-B335C0341D93}"/>
              </a:ext>
            </a:extLst>
          </p:cNvPr>
          <p:cNvSpPr>
            <a:spLocks noGrp="1"/>
          </p:cNvSpPr>
          <p:nvPr>
            <p:ph idx="1" hasCustomPrompt="1"/>
          </p:nvPr>
        </p:nvSpPr>
        <p:spPr>
          <a:xfrm>
            <a:off x="548640" y="1410079"/>
            <a:ext cx="5306494"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245147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full rectangle insert right)">
    <p:spTree>
      <p:nvGrpSpPr>
        <p:cNvPr id="1" name=""/>
        <p:cNvGrpSpPr/>
        <p:nvPr/>
      </p:nvGrpSpPr>
      <p:grpSpPr>
        <a:xfrm>
          <a:off x="0" y="0"/>
          <a:ext cx="0" cy="0"/>
          <a:chOff x="0" y="0"/>
          <a:chExt cx="0" cy="0"/>
        </a:xfrm>
      </p:grpSpPr>
      <p:sp>
        <p:nvSpPr>
          <p:cNvPr id="3" name="Picture Placeholder 90"/>
          <p:cNvSpPr>
            <a:spLocks noGrp="1"/>
          </p:cNvSpPr>
          <p:nvPr>
            <p:ph type="pic" sz="quarter" idx="14" hasCustomPrompt="1"/>
          </p:nvPr>
        </p:nvSpPr>
        <p:spPr>
          <a:xfrm>
            <a:off x="6689558" y="0"/>
            <a:ext cx="5502442" cy="6858000"/>
          </a:xfrm>
        </p:spPr>
        <p:txBody>
          <a:bodyPr anchor="ctr">
            <a:normAutofit/>
          </a:bodyPr>
          <a:lstStyle>
            <a:lvl1pPr marL="0" indent="0" algn="ctr">
              <a:buNone/>
              <a:defRPr sz="1400" baseline="0"/>
            </a:lvl1pPr>
          </a:lstStyle>
          <a:p>
            <a:r>
              <a:rPr lang="en-US" dirty="0"/>
              <a:t>double-click to insert image</a:t>
            </a:r>
          </a:p>
        </p:txBody>
      </p:sp>
      <p:sp>
        <p:nvSpPr>
          <p:cNvPr id="8" name="Title 6">
            <a:extLst>
              <a:ext uri="{FF2B5EF4-FFF2-40B4-BE49-F238E27FC236}">
                <a16:creationId xmlns:a16="http://schemas.microsoft.com/office/drawing/2014/main" id="{EB5BAC30-518B-4B78-A8FE-4C092537838A}"/>
              </a:ext>
            </a:extLst>
          </p:cNvPr>
          <p:cNvSpPr>
            <a:spLocks noGrp="1"/>
          </p:cNvSpPr>
          <p:nvPr>
            <p:ph type="title" hasCustomPrompt="1"/>
          </p:nvPr>
        </p:nvSpPr>
        <p:spPr>
          <a:xfrm>
            <a:off x="548640" y="488561"/>
            <a:ext cx="5816301"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A098DC44-4190-4B06-AAB8-0ED03A35EC12}"/>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E0931B44-5C04-47DA-9729-358153A83BD0}"/>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1EA28C3C-49A4-41BA-9027-4D53BE70F9CE}"/>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11" name="Content Placeholder 2">
            <a:extLst>
              <a:ext uri="{FF2B5EF4-FFF2-40B4-BE49-F238E27FC236}">
                <a16:creationId xmlns:a16="http://schemas.microsoft.com/office/drawing/2014/main" id="{F756AE54-2268-464B-B995-E8E9F7173A22}"/>
              </a:ext>
            </a:extLst>
          </p:cNvPr>
          <p:cNvSpPr>
            <a:spLocks noGrp="1"/>
          </p:cNvSpPr>
          <p:nvPr>
            <p:ph idx="1" hasCustomPrompt="1"/>
          </p:nvPr>
        </p:nvSpPr>
        <p:spPr>
          <a:xfrm>
            <a:off x="548640" y="1410079"/>
            <a:ext cx="5816301"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full rectangle insert left white paired right)">
    <p:spTree>
      <p:nvGrpSpPr>
        <p:cNvPr id="1" name=""/>
        <p:cNvGrpSpPr/>
        <p:nvPr/>
      </p:nvGrpSpPr>
      <p:grpSpPr>
        <a:xfrm>
          <a:off x="0" y="0"/>
          <a:ext cx="0" cy="0"/>
          <a:chOff x="0" y="0"/>
          <a:chExt cx="0" cy="0"/>
        </a:xfrm>
      </p:grpSpPr>
      <p:sp>
        <p:nvSpPr>
          <p:cNvPr id="3" name="Picture Placeholder 90"/>
          <p:cNvSpPr>
            <a:spLocks noGrp="1"/>
          </p:cNvSpPr>
          <p:nvPr>
            <p:ph type="pic" sz="quarter" idx="14" hasCustomPrompt="1"/>
          </p:nvPr>
        </p:nvSpPr>
        <p:spPr>
          <a:xfrm>
            <a:off x="0" y="0"/>
            <a:ext cx="5502442" cy="6858000"/>
          </a:xfrm>
        </p:spPr>
        <p:txBody>
          <a:bodyPr anchor="ctr">
            <a:normAutofit/>
          </a:bodyPr>
          <a:lstStyle>
            <a:lvl1pPr marL="0" indent="0" algn="ctr">
              <a:buNone/>
              <a:defRPr sz="1400" baseline="0"/>
            </a:lvl1pPr>
          </a:lstStyle>
          <a:p>
            <a:r>
              <a:rPr lang="en-US" dirty="0"/>
              <a:t>double-click to insert image</a:t>
            </a:r>
          </a:p>
        </p:txBody>
      </p:sp>
      <p:sp>
        <p:nvSpPr>
          <p:cNvPr id="6" name="Content Placeholder 2">
            <a:extLst>
              <a:ext uri="{FF2B5EF4-FFF2-40B4-BE49-F238E27FC236}">
                <a16:creationId xmlns:a16="http://schemas.microsoft.com/office/drawing/2014/main" id="{F59DBD96-B39F-403D-8A93-D32E298DD96C}"/>
              </a:ext>
            </a:extLst>
          </p:cNvPr>
          <p:cNvSpPr>
            <a:spLocks noGrp="1"/>
          </p:cNvSpPr>
          <p:nvPr>
            <p:ph idx="1" hasCustomPrompt="1"/>
          </p:nvPr>
        </p:nvSpPr>
        <p:spPr>
          <a:xfrm>
            <a:off x="6056307" y="1403927"/>
            <a:ext cx="5557993" cy="3449256"/>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7" name="Title 6">
            <a:extLst>
              <a:ext uri="{FF2B5EF4-FFF2-40B4-BE49-F238E27FC236}">
                <a16:creationId xmlns:a16="http://schemas.microsoft.com/office/drawing/2014/main" id="{CA28E5AA-C377-4E13-84DF-709CB1DDEAD4}"/>
              </a:ext>
            </a:extLst>
          </p:cNvPr>
          <p:cNvSpPr>
            <a:spLocks noGrp="1"/>
          </p:cNvSpPr>
          <p:nvPr>
            <p:ph type="title" hasCustomPrompt="1"/>
          </p:nvPr>
        </p:nvSpPr>
        <p:spPr>
          <a:xfrm>
            <a:off x="6056307" y="488561"/>
            <a:ext cx="554736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5D7A8DC5-ECA9-4FEA-A695-11CD07FB4B9D}"/>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079B389C-A916-4E80-AC0C-53BDCB9C9029}"/>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202B46A4-CAD1-4B52-B00A-7DEBFC2DF304}"/>
              </a:ext>
            </a:extLst>
          </p:cNvPr>
          <p:cNvSpPr>
            <a:spLocks noGrp="1"/>
          </p:cNvSpPr>
          <p:nvPr>
            <p:ph type="sldNum" sz="quarter" idx="17"/>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691618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icle theme end slide blue">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FDAA42-85AF-4AC4-820E-7F95E145D1C0}"/>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pic>
        <p:nvPicPr>
          <p:cNvPr id="8" name="Picture 7">
            <a:extLst>
              <a:ext uri="{FF2B5EF4-FFF2-40B4-BE49-F238E27FC236}">
                <a16:creationId xmlns:a16="http://schemas.microsoft.com/office/drawing/2014/main" id="{1776ED64-B9E8-4A72-BE3C-87BE62A41D3F}"/>
              </a:ext>
            </a:extLst>
          </p:cNvPr>
          <p:cNvPicPr>
            <a:picLocks noChangeAspect="1"/>
          </p:cNvPicPr>
          <p:nvPr userDrawn="1"/>
        </p:nvPicPr>
        <p:blipFill>
          <a:blip r:embed="rId4"/>
          <a:srcRect/>
          <a:stretch/>
        </p:blipFill>
        <p:spPr>
          <a:xfrm>
            <a:off x="5734908" y="449988"/>
            <a:ext cx="659835" cy="541211"/>
          </a:xfrm>
          <a:prstGeom prst="rect">
            <a:avLst/>
          </a:prstGeom>
        </p:spPr>
      </p:pic>
      <p:sp>
        <p:nvSpPr>
          <p:cNvPr id="6" name="Content Placeholder 2">
            <a:extLst>
              <a:ext uri="{FF2B5EF4-FFF2-40B4-BE49-F238E27FC236}">
                <a16:creationId xmlns:a16="http://schemas.microsoft.com/office/drawing/2014/main" id="{EE3DA658-90D0-45EA-B9AF-DFCCFFD3FFA6}"/>
              </a:ext>
            </a:extLst>
          </p:cNvPr>
          <p:cNvSpPr>
            <a:spLocks noGrp="1"/>
          </p:cNvSpPr>
          <p:nvPr>
            <p:ph idx="1" hasCustomPrompt="1"/>
          </p:nvPr>
        </p:nvSpPr>
        <p:spPr>
          <a:xfrm>
            <a:off x="2541494" y="3740082"/>
            <a:ext cx="7109012" cy="1490952"/>
          </a:xfrm>
        </p:spPr>
        <p:txBody>
          <a:bodyPr lIns="0" tIns="0" rIns="0" bIns="0" anchor="ctr">
            <a:noAutofit/>
          </a:bodyPr>
          <a:lstStyle>
            <a:lvl1pPr marL="0" indent="0" algn="ctr">
              <a:lnSpc>
                <a:spcPct val="100000"/>
              </a:lnSpc>
              <a:buFontTx/>
              <a:buNone/>
              <a:defRPr lang="en-US" smtClean="0">
                <a:solidFill>
                  <a:schemeClr val="bg2"/>
                </a:solidFill>
              </a:defRPr>
            </a:lvl1pPr>
            <a:lvl2pPr marL="457200" indent="0" algn="ctr">
              <a:lnSpc>
                <a:spcPct val="100000"/>
              </a:lnSpc>
              <a:buFontTx/>
              <a:buNone/>
              <a:defRPr lang="en-US" smtClean="0">
                <a:solidFill>
                  <a:schemeClr val="tx1"/>
                </a:solidFill>
              </a:defRPr>
            </a:lvl2pPr>
            <a:lvl3pPr marL="914400" indent="0" algn="ctr">
              <a:lnSpc>
                <a:spcPct val="100000"/>
              </a:lnSpc>
              <a:buFontTx/>
              <a:buNone/>
              <a:defRPr lang="en-US" smtClean="0">
                <a:solidFill>
                  <a:schemeClr val="tx1"/>
                </a:solidFill>
              </a:defRPr>
            </a:lvl3pPr>
            <a:lvl4pPr marL="1371600" indent="0" algn="ctr">
              <a:lnSpc>
                <a:spcPct val="100000"/>
              </a:lnSpc>
              <a:buFontTx/>
              <a:buNone/>
              <a:defRPr lang="en-US" smtClean="0">
                <a:solidFill>
                  <a:schemeClr val="tx1"/>
                </a:solidFill>
              </a:defRPr>
            </a:lvl4pPr>
            <a:lvl5pPr marL="1828800" indent="0" algn="ctr">
              <a:lnSpc>
                <a:spcPct val="100000"/>
              </a:lnSpc>
              <a:buFontTx/>
              <a:buNone/>
              <a:defRPr lang="en-US">
                <a:solidFill>
                  <a:schemeClr val="tx1"/>
                </a:solidFill>
              </a:defRPr>
            </a:lvl5pPr>
          </a:lstStyle>
          <a:p>
            <a:pPr lvl="0">
              <a:lnSpc>
                <a:spcPct val="100000"/>
              </a:lnSpc>
              <a:spcBef>
                <a:spcPts val="1600"/>
              </a:spcBef>
            </a:pPr>
            <a:r>
              <a:rPr lang="en-US" dirty="0"/>
              <a:t>Click to edit master text styles</a:t>
            </a:r>
          </a:p>
        </p:txBody>
      </p:sp>
      <p:sp>
        <p:nvSpPr>
          <p:cNvPr id="2" name="Date Placeholder 1">
            <a:extLst>
              <a:ext uri="{FF2B5EF4-FFF2-40B4-BE49-F238E27FC236}">
                <a16:creationId xmlns:a16="http://schemas.microsoft.com/office/drawing/2014/main" id="{685F7BEE-563F-4959-B94B-B95392B9E384}"/>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DC54B72-6684-45D2-919B-20DD23C78C7A}"/>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0A7AD89-6D92-4CF7-8F47-F4BBB753823E}"/>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51751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icle theme footers (blue)">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FDAA42-85AF-4AC4-820E-7F95E145D1C0}"/>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66EA4BA9-20CC-49A4-A4A6-EFE6EAC4E78C}"/>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8C547BDE-EE66-47DC-B74F-81DF4859B628}"/>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AE64E5EA-CECC-450C-B20D-F09444403FBA}"/>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550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icle title slide+footer wht">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89783C-C0F6-48DE-A717-990FA4CFDF58}"/>
              </a:ext>
            </a:extLst>
          </p:cNvPr>
          <p:cNvPicPr>
            <a:picLocks noChangeAspect="1"/>
          </p:cNvPicPr>
          <p:nvPr userDrawn="1"/>
        </p:nvPicPr>
        <p:blipFill>
          <a:blip r:embed="rId2"/>
          <a:srcRect/>
          <a:stretch/>
        </p:blipFill>
        <p:spPr>
          <a:xfrm>
            <a:off x="514193" y="713973"/>
            <a:ext cx="1987127" cy="439074"/>
          </a:xfrm>
          <a:prstGeom prst="rect">
            <a:avLst/>
          </a:prstGeom>
        </p:spPr>
      </p:pic>
      <p:pic>
        <p:nvPicPr>
          <p:cNvPr id="11" name="Graphic 10">
            <a:extLst>
              <a:ext uri="{FF2B5EF4-FFF2-40B4-BE49-F238E27FC236}">
                <a16:creationId xmlns:a16="http://schemas.microsoft.com/office/drawing/2014/main" id="{3A30BCC6-FA72-4D4D-9A4A-76758F8B905D}"/>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l="20179" t="5159" r="15032" b="4225"/>
          <a:stretch/>
        </p:blipFill>
        <p:spPr>
          <a:xfrm rot="16200000">
            <a:off x="7732642" y="2232251"/>
            <a:ext cx="6857999" cy="2393498"/>
          </a:xfrm>
          <a:prstGeom prst="rect">
            <a:avLst/>
          </a:prstGeom>
        </p:spPr>
      </p:pic>
      <p:sp>
        <p:nvSpPr>
          <p:cNvPr id="3" name="Date Placeholder 2">
            <a:extLst>
              <a:ext uri="{FF2B5EF4-FFF2-40B4-BE49-F238E27FC236}">
                <a16:creationId xmlns:a16="http://schemas.microsoft.com/office/drawing/2014/main" id="{C091CCFC-B597-4F58-B265-3FA03370B1E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445FFC7C-4723-4610-9DD5-12BFB9B4CBA2}"/>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9EB3D223-AE54-473D-A36C-DBF64A3B1A2A}"/>
              </a:ext>
            </a:extLst>
          </p:cNvPr>
          <p:cNvSpPr>
            <a:spLocks noGrp="1"/>
          </p:cNvSpPr>
          <p:nvPr>
            <p:ph type="sldNum" sz="quarter" idx="13"/>
          </p:nvPr>
        </p:nvSpPr>
        <p:spPr/>
        <p:txBody>
          <a:bodyPr/>
          <a:lstStyle/>
          <a:p>
            <a:fld id="{2533969A-88D7-D043-9145-D433A02B4603}" type="slidenum">
              <a:rPr lang="en-US" smtClean="0"/>
              <a:pPr/>
              <a:t>‹#›</a:t>
            </a:fld>
            <a:endParaRPr lang="en-US" dirty="0"/>
          </a:p>
        </p:txBody>
      </p:sp>
      <p:sp>
        <p:nvSpPr>
          <p:cNvPr id="10" name="Untertitel 2">
            <a:extLst>
              <a:ext uri="{FF2B5EF4-FFF2-40B4-BE49-F238E27FC236}">
                <a16:creationId xmlns:a16="http://schemas.microsoft.com/office/drawing/2014/main" id="{01DBE732-A102-4B25-81AF-A6B0B55C8962}"/>
              </a:ext>
            </a:extLst>
          </p:cNvPr>
          <p:cNvSpPr>
            <a:spLocks noGrp="1"/>
          </p:cNvSpPr>
          <p:nvPr>
            <p:ph type="subTitle" idx="1"/>
          </p:nvPr>
        </p:nvSpPr>
        <p:spPr>
          <a:xfrm>
            <a:off x="548640" y="3055482"/>
            <a:ext cx="9330466"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accent2"/>
                </a:solidFill>
                <a:effectLst/>
                <a:uLnTx/>
                <a:uFillTx/>
              </a:defRPr>
            </a:lvl1pPr>
          </a:lstStyle>
          <a:p>
            <a:pPr marL="0" lvl="0"/>
            <a:endParaRPr lang="en-US" noProof="0" dirty="0"/>
          </a:p>
        </p:txBody>
      </p:sp>
      <p:sp>
        <p:nvSpPr>
          <p:cNvPr id="12" name="Text Placeholder 8">
            <a:extLst>
              <a:ext uri="{FF2B5EF4-FFF2-40B4-BE49-F238E27FC236}">
                <a16:creationId xmlns:a16="http://schemas.microsoft.com/office/drawing/2014/main" id="{1500D47B-456C-4194-8970-92FF94419555}"/>
              </a:ext>
            </a:extLst>
          </p:cNvPr>
          <p:cNvSpPr>
            <a:spLocks noGrp="1"/>
          </p:cNvSpPr>
          <p:nvPr>
            <p:ph type="body" sz="quarter" idx="10" hasCustomPrompt="1"/>
          </p:nvPr>
        </p:nvSpPr>
        <p:spPr>
          <a:xfrm>
            <a:off x="548641" y="4959960"/>
            <a:ext cx="9330464" cy="603192"/>
          </a:xfrm>
        </p:spPr>
        <p:txBody>
          <a:bodyPr anchor="t" anchorCtr="0">
            <a:normAutofit/>
          </a:bodyPr>
          <a:lstStyle>
            <a:lvl1pPr marL="0" indent="0">
              <a:buNone/>
              <a:defRPr sz="1600" baseline="0">
                <a:solidFill>
                  <a:schemeClr val="bg1"/>
                </a:solidFill>
              </a:defRPr>
            </a:lvl1pPr>
            <a:lvl2pPr marL="457200" indent="0">
              <a:buNone/>
              <a:defRPr>
                <a:solidFill>
                  <a:srgbClr val="D0DD28"/>
                </a:solidFill>
              </a:defRPr>
            </a:lvl2pPr>
            <a:lvl3pPr marL="914400" indent="0">
              <a:buNone/>
              <a:defRPr>
                <a:solidFill>
                  <a:srgbClr val="D0DD28"/>
                </a:solidFill>
              </a:defRPr>
            </a:lvl3pPr>
            <a:lvl4pPr marL="1371600" indent="0">
              <a:buNone/>
              <a:defRPr>
                <a:solidFill>
                  <a:srgbClr val="D0DD28"/>
                </a:solidFill>
              </a:defRPr>
            </a:lvl4pPr>
            <a:lvl5pPr marL="1828800" indent="0">
              <a:buNone/>
              <a:defRPr>
                <a:solidFill>
                  <a:srgbClr val="D0DD28"/>
                </a:solidFill>
              </a:defRPr>
            </a:lvl5pPr>
          </a:lstStyle>
          <a:p>
            <a:pPr lvl="0"/>
            <a:r>
              <a:rPr lang="en-US" dirty="0"/>
              <a:t>Enter presenter’s name(s)</a:t>
            </a:r>
          </a:p>
        </p:txBody>
      </p:sp>
      <p:sp>
        <p:nvSpPr>
          <p:cNvPr id="14" name="Title 1">
            <a:extLst>
              <a:ext uri="{FF2B5EF4-FFF2-40B4-BE49-F238E27FC236}">
                <a16:creationId xmlns:a16="http://schemas.microsoft.com/office/drawing/2014/main" id="{B6AAFD84-4270-4A3D-A5BF-3CEEB0D00BAD}"/>
              </a:ext>
            </a:extLst>
          </p:cNvPr>
          <p:cNvSpPr>
            <a:spLocks noGrp="1"/>
          </p:cNvSpPr>
          <p:nvPr>
            <p:ph type="ctrTitle" hasCustomPrompt="1"/>
          </p:nvPr>
        </p:nvSpPr>
        <p:spPr>
          <a:xfrm>
            <a:off x="548639" y="2130005"/>
            <a:ext cx="9330466" cy="852488"/>
          </a:xfrm>
        </p:spPr>
        <p:txBody>
          <a:bodyPr anchor="b"/>
          <a:lstStyle>
            <a:lvl1pPr algn="l">
              <a:defRPr sz="4200" b="1" i="0">
                <a:solidFill>
                  <a:schemeClr val="accent2"/>
                </a:solidFill>
              </a:defRPr>
            </a:lvl1pPr>
          </a:lstStyle>
          <a:p>
            <a:r>
              <a:rPr lang="en-US" dirty="0"/>
              <a:t>Click to edit title</a:t>
            </a:r>
          </a:p>
        </p:txBody>
      </p:sp>
    </p:spTree>
    <p:extLst>
      <p:ext uri="{BB962C8B-B14F-4D97-AF65-F5344CB8AC3E}">
        <p14:creationId xmlns:p14="http://schemas.microsoft.com/office/powerpoint/2010/main" val="2286735445"/>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ticle section white+footer">
    <p:bg>
      <p:bgPr>
        <a:solidFill>
          <a:schemeClr val="bg2"/>
        </a:solidFill>
        <a:effectLst/>
      </p:bgPr>
    </p:bg>
    <p:spTree>
      <p:nvGrpSpPr>
        <p:cNvPr id="1" name=""/>
        <p:cNvGrpSpPr/>
        <p:nvPr/>
      </p:nvGrpSpPr>
      <p:grpSpPr>
        <a:xfrm>
          <a:off x="0" y="0"/>
          <a:ext cx="0" cy="0"/>
          <a:chOff x="0" y="0"/>
          <a:chExt cx="0" cy="0"/>
        </a:xfrm>
      </p:grpSpPr>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40" y="4031968"/>
            <a:ext cx="9330466"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1"/>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330465" cy="852488"/>
          </a:xfrm>
        </p:spPr>
        <p:txBody>
          <a:bodyPr anchor="t"/>
          <a:lstStyle>
            <a:lvl1pPr algn="l">
              <a:defRPr sz="4200" b="1" i="0">
                <a:solidFill>
                  <a:schemeClr val="accent2"/>
                </a:solidFill>
              </a:defRPr>
            </a:lvl1pPr>
          </a:lstStyle>
          <a:p>
            <a:r>
              <a:rPr lang="en-US" dirty="0"/>
              <a:t>Click to edit section divide style</a:t>
            </a:r>
          </a:p>
        </p:txBody>
      </p:sp>
      <p:pic>
        <p:nvPicPr>
          <p:cNvPr id="10" name="Graphic 9">
            <a:extLst>
              <a:ext uri="{FF2B5EF4-FFF2-40B4-BE49-F238E27FC236}">
                <a16:creationId xmlns:a16="http://schemas.microsoft.com/office/drawing/2014/main" id="{C7E8D468-3B4F-4082-8BA9-9CD6CF52E3E3}"/>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8855B543-7DE1-46EB-B0DD-69ABE434E4B7}"/>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42D2A32C-49EF-4E57-BE21-5D7A65669ACB}"/>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9F24B0A5-CA5B-4274-8B96-258A25E928F9}"/>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3935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ticle theme subsct wht+footer">
    <p:bg>
      <p:bgPr>
        <a:solidFill>
          <a:schemeClr val="bg2"/>
        </a:solidFill>
        <a:effectLst/>
      </p:bgPr>
    </p:bg>
    <p:spTree>
      <p:nvGrpSpPr>
        <p:cNvPr id="1" name=""/>
        <p:cNvGrpSpPr/>
        <p:nvPr/>
      </p:nvGrpSpPr>
      <p:grpSpPr>
        <a:xfrm>
          <a:off x="0" y="0"/>
          <a:ext cx="0" cy="0"/>
          <a:chOff x="0" y="0"/>
          <a:chExt cx="0" cy="0"/>
        </a:xfrm>
      </p:grpSpPr>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39" y="4031968"/>
            <a:ext cx="9330465"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1"/>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330465" cy="852488"/>
          </a:xfrm>
        </p:spPr>
        <p:txBody>
          <a:bodyPr anchor="t"/>
          <a:lstStyle>
            <a:lvl1pPr algn="l">
              <a:defRPr sz="4200" b="1" i="0">
                <a:solidFill>
                  <a:schemeClr val="accent2"/>
                </a:solidFill>
              </a:defRPr>
            </a:lvl1pPr>
          </a:lstStyle>
          <a:p>
            <a:r>
              <a:rPr lang="en-US" dirty="0"/>
              <a:t>Click to edit subsection divide style</a:t>
            </a:r>
          </a:p>
        </p:txBody>
      </p:sp>
      <p:pic>
        <p:nvPicPr>
          <p:cNvPr id="10" name="Graphic 9">
            <a:extLst>
              <a:ext uri="{FF2B5EF4-FFF2-40B4-BE49-F238E27FC236}">
                <a16:creationId xmlns:a16="http://schemas.microsoft.com/office/drawing/2014/main" id="{BCAE3A7D-CE1B-48A1-BA48-2B79A699064E}"/>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38A5A11C-4104-41DD-92DD-DF852DC41482}"/>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7FF5C2ED-2747-43CD-B45D-AF5BFAB35759}"/>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31AFB3AD-FCDB-48B8-B41C-F149BD821F79}"/>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31756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ticle theme end wht">
    <p:bg>
      <p:bgPr>
        <a:solidFill>
          <a:schemeClr val="bg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68D71D5F-85A1-467D-AFC0-567F584AD702}"/>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10525"/>
          <a:stretch/>
        </p:blipFill>
        <p:spPr>
          <a:xfrm rot="16200000">
            <a:off x="7649448" y="2315445"/>
            <a:ext cx="6857999" cy="2227109"/>
          </a:xfrm>
          <a:prstGeom prst="rect">
            <a:avLst/>
          </a:prstGeom>
        </p:spPr>
      </p:pic>
      <p:pic>
        <p:nvPicPr>
          <p:cNvPr id="14" name="Picture 13">
            <a:extLst>
              <a:ext uri="{FF2B5EF4-FFF2-40B4-BE49-F238E27FC236}">
                <a16:creationId xmlns:a16="http://schemas.microsoft.com/office/drawing/2014/main" id="{C10EFBF0-81D0-4124-8760-098DFB810314}"/>
              </a:ext>
            </a:extLst>
          </p:cNvPr>
          <p:cNvPicPr>
            <a:picLocks noChangeAspect="1"/>
          </p:cNvPicPr>
          <p:nvPr userDrawn="1"/>
        </p:nvPicPr>
        <p:blipFill>
          <a:blip r:embed="rId4"/>
          <a:srcRect/>
          <a:stretch/>
        </p:blipFill>
        <p:spPr>
          <a:xfrm>
            <a:off x="5734907" y="441024"/>
            <a:ext cx="659835" cy="541044"/>
          </a:xfrm>
          <a:prstGeom prst="rect">
            <a:avLst/>
          </a:prstGeom>
        </p:spPr>
      </p:pic>
      <p:sp>
        <p:nvSpPr>
          <p:cNvPr id="2" name="Date Placeholder 1">
            <a:extLst>
              <a:ext uri="{FF2B5EF4-FFF2-40B4-BE49-F238E27FC236}">
                <a16:creationId xmlns:a16="http://schemas.microsoft.com/office/drawing/2014/main" id="{E973D10E-797D-4C25-AAC4-0C5F4A70DB30}"/>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B5EB90BF-96C4-48F6-83CF-6082F2738C09}"/>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D8A864E-3DF7-447A-B462-AE17ECAE213E}"/>
              </a:ext>
            </a:extLst>
          </p:cNvPr>
          <p:cNvSpPr>
            <a:spLocks noGrp="1"/>
          </p:cNvSpPr>
          <p:nvPr>
            <p:ph type="sldNum" sz="quarter" idx="12"/>
          </p:nvPr>
        </p:nvSpPr>
        <p:spPr/>
        <p:txBody>
          <a:bodyPr/>
          <a:lstStyle/>
          <a:p>
            <a:fld id="{2533969A-88D7-D043-9145-D433A02B4603}" type="slidenum">
              <a:rPr lang="en-US" smtClean="0"/>
              <a:pPr/>
              <a:t>‹#›</a:t>
            </a:fld>
            <a:endParaRPr lang="en-US" dirty="0"/>
          </a:p>
        </p:txBody>
      </p:sp>
      <p:sp>
        <p:nvSpPr>
          <p:cNvPr id="8" name="Content Placeholder 2">
            <a:extLst>
              <a:ext uri="{FF2B5EF4-FFF2-40B4-BE49-F238E27FC236}">
                <a16:creationId xmlns:a16="http://schemas.microsoft.com/office/drawing/2014/main" id="{BB58FA6E-7021-4E85-9D41-0F0A014144A1}"/>
              </a:ext>
            </a:extLst>
          </p:cNvPr>
          <p:cNvSpPr>
            <a:spLocks noGrp="1"/>
          </p:cNvSpPr>
          <p:nvPr>
            <p:ph idx="1" hasCustomPrompt="1"/>
          </p:nvPr>
        </p:nvSpPr>
        <p:spPr>
          <a:xfrm>
            <a:off x="2541494" y="3740082"/>
            <a:ext cx="7109012" cy="1490952"/>
          </a:xfrm>
        </p:spPr>
        <p:txBody>
          <a:bodyPr lIns="0" tIns="0" rIns="0" bIns="0" anchor="ctr">
            <a:noAutofit/>
          </a:bodyPr>
          <a:lstStyle>
            <a:lvl1pPr marL="0" indent="0" algn="ctr">
              <a:lnSpc>
                <a:spcPct val="100000"/>
              </a:lnSpc>
              <a:buFontTx/>
              <a:buNone/>
              <a:defRPr lang="en-US" smtClean="0">
                <a:solidFill>
                  <a:schemeClr val="bg1"/>
                </a:solidFill>
              </a:defRPr>
            </a:lvl1pPr>
            <a:lvl2pPr marL="457200" indent="0" algn="ctr">
              <a:lnSpc>
                <a:spcPct val="100000"/>
              </a:lnSpc>
              <a:buFontTx/>
              <a:buNone/>
              <a:defRPr lang="en-US" smtClean="0">
                <a:solidFill>
                  <a:schemeClr val="tx1"/>
                </a:solidFill>
              </a:defRPr>
            </a:lvl2pPr>
            <a:lvl3pPr marL="914400" indent="0" algn="ctr">
              <a:lnSpc>
                <a:spcPct val="100000"/>
              </a:lnSpc>
              <a:buFontTx/>
              <a:buNone/>
              <a:defRPr lang="en-US" smtClean="0">
                <a:solidFill>
                  <a:schemeClr val="tx1"/>
                </a:solidFill>
              </a:defRPr>
            </a:lvl3pPr>
            <a:lvl4pPr marL="1371600" indent="0" algn="ctr">
              <a:lnSpc>
                <a:spcPct val="100000"/>
              </a:lnSpc>
              <a:buFontTx/>
              <a:buNone/>
              <a:defRPr lang="en-US" smtClean="0">
                <a:solidFill>
                  <a:schemeClr val="tx1"/>
                </a:solidFill>
              </a:defRPr>
            </a:lvl4pPr>
            <a:lvl5pPr marL="1828800" indent="0" algn="ctr">
              <a:lnSpc>
                <a:spcPct val="100000"/>
              </a:lnSpc>
              <a:buFontTx/>
              <a:buNone/>
              <a:defRPr lang="en-US">
                <a:solidFill>
                  <a:schemeClr val="tx1"/>
                </a:solidFill>
              </a:defRPr>
            </a:lvl5pPr>
          </a:lstStyle>
          <a:p>
            <a:pPr lvl="0">
              <a:lnSpc>
                <a:spcPct val="100000"/>
              </a:lnSpc>
              <a:spcBef>
                <a:spcPts val="1600"/>
              </a:spcBef>
            </a:pPr>
            <a:r>
              <a:rPr lang="en-US" dirty="0"/>
              <a:t>Click to edit master text styles</a:t>
            </a:r>
          </a:p>
        </p:txBody>
      </p:sp>
    </p:spTree>
    <p:extLst>
      <p:ext uri="{BB962C8B-B14F-4D97-AF65-F5344CB8AC3E}">
        <p14:creationId xmlns:p14="http://schemas.microsoft.com/office/powerpoint/2010/main" val="29872151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488561"/>
            <a:ext cx="11086070" cy="915366"/>
          </a:xfrm>
          <a:prstGeom prst="rect">
            <a:avLst/>
          </a:prstGeom>
        </p:spPr>
        <p:txBody>
          <a:bodyPr vert="horz" lIns="0" tIns="0" rIns="0" bIns="0" rtlCol="0" anchor="t">
            <a:noAutofit/>
          </a:bodyPr>
          <a:lstStyle/>
          <a:p>
            <a:r>
              <a:rPr lang="en-US" dirty="0"/>
              <a:t>Click to edit master title</a:t>
            </a:r>
          </a:p>
        </p:txBody>
      </p:sp>
      <p:sp>
        <p:nvSpPr>
          <p:cNvPr id="3" name="Text Placeholder 2"/>
          <p:cNvSpPr>
            <a:spLocks noGrp="1"/>
          </p:cNvSpPr>
          <p:nvPr>
            <p:ph type="body" idx="1"/>
          </p:nvPr>
        </p:nvSpPr>
        <p:spPr>
          <a:xfrm>
            <a:off x="552967" y="1920239"/>
            <a:ext cx="11081744" cy="4279392"/>
          </a:xfrm>
          <a:prstGeom prst="rect">
            <a:avLst/>
          </a:prstGeom>
        </p:spPr>
        <p:txBody>
          <a:bodyPr lIns="0" tIns="0" rIns="0" bIns="0">
            <a:noAutofit/>
          </a:bodyPr>
          <a:lstStyle/>
          <a:p>
            <a:pPr lvl="0">
              <a:lnSpc>
                <a:spcPct val="100000"/>
              </a:lnSpc>
              <a:spcBef>
                <a:spcPts val="1600"/>
              </a:spcBef>
            </a:pPr>
            <a:r>
              <a:rPr lang="en-US" dirty="0"/>
              <a:t>Click to edit master text</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36" name="Slide Number Placeholder 2">
            <a:extLst>
              <a:ext uri="{FF2B5EF4-FFF2-40B4-BE49-F238E27FC236}">
                <a16:creationId xmlns:a16="http://schemas.microsoft.com/office/drawing/2014/main" id="{DEFBE01F-78B0-4C41-9453-D418C0375D89}"/>
              </a:ext>
            </a:extLst>
          </p:cNvPr>
          <p:cNvSpPr>
            <a:spLocks noGrp="1"/>
          </p:cNvSpPr>
          <p:nvPr>
            <p:ph type="sldNum" sz="quarter" idx="4"/>
          </p:nvPr>
        </p:nvSpPr>
        <p:spPr>
          <a:xfrm>
            <a:off x="11235815" y="6398014"/>
            <a:ext cx="496957" cy="325187"/>
          </a:xfrm>
          <a:prstGeom prst="rect">
            <a:avLst/>
          </a:prstGeom>
        </p:spPr>
        <p:txBody>
          <a:bodyPr/>
          <a:lstStyle>
            <a:lvl1pPr algn="r">
              <a:defRPr sz="1200" b="1">
                <a:solidFill>
                  <a:schemeClr val="bg2">
                    <a:lumMod val="85000"/>
                  </a:schemeClr>
                </a:solidFill>
                <a:latin typeface="Arial" panose="020B0604020202020204" pitchFamily="34" charset="0"/>
                <a:cs typeface="Arial" panose="020B0604020202020204" pitchFamily="34" charset="0"/>
              </a:defRPr>
            </a:lvl1pPr>
          </a:lstStyle>
          <a:p>
            <a:fld id="{2533969A-88D7-D043-9145-D433A02B4603}" type="slidenum">
              <a:rPr lang="en-US" smtClean="0"/>
              <a:pPr/>
              <a:t>‹#›</a:t>
            </a:fld>
            <a:endParaRPr lang="en-US" dirty="0"/>
          </a:p>
        </p:txBody>
      </p:sp>
      <p:sp>
        <p:nvSpPr>
          <p:cNvPr id="40" name="Date Placeholder 7">
            <a:extLst>
              <a:ext uri="{FF2B5EF4-FFF2-40B4-BE49-F238E27FC236}">
                <a16:creationId xmlns:a16="http://schemas.microsoft.com/office/drawing/2014/main" id="{8AFEA8FA-8AF2-404D-BD6D-44FA2244E313}"/>
              </a:ext>
            </a:extLst>
          </p:cNvPr>
          <p:cNvSpPr>
            <a:spLocks noGrp="1"/>
          </p:cNvSpPr>
          <p:nvPr>
            <p:ph type="dt" sz="half" idx="2"/>
          </p:nvPr>
        </p:nvSpPr>
        <p:spPr>
          <a:xfrm>
            <a:off x="4761344" y="6365875"/>
            <a:ext cx="2669312" cy="365125"/>
          </a:xfrm>
          <a:prstGeom prst="rect">
            <a:avLst/>
          </a:prstGeom>
        </p:spPr>
        <p:txBody>
          <a:bodyPr vert="horz" lIns="91440" tIns="45720" rIns="91440" bIns="45720" rtlCol="0" anchor="ctr"/>
          <a:lstStyle>
            <a:lvl1pPr algn="ctr">
              <a:defRPr sz="800">
                <a:solidFill>
                  <a:srgbClr val="C00000"/>
                </a:solidFill>
                <a:latin typeface="Arial" panose="020B0604020202020204" pitchFamily="34" charset="0"/>
                <a:cs typeface="Arial" panose="020B0604020202020204" pitchFamily="34" charset="0"/>
              </a:defRPr>
            </a:lvl1p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1" name="Footer Placeholder 8">
            <a:extLst>
              <a:ext uri="{FF2B5EF4-FFF2-40B4-BE49-F238E27FC236}">
                <a16:creationId xmlns:a16="http://schemas.microsoft.com/office/drawing/2014/main" id="{1B3105C6-8796-407D-A74D-5C593386CAF2}"/>
              </a:ext>
            </a:extLst>
          </p:cNvPr>
          <p:cNvSpPr>
            <a:spLocks noGrp="1"/>
          </p:cNvSpPr>
          <p:nvPr>
            <p:ph type="ftr" sz="quarter" idx="3"/>
          </p:nvPr>
        </p:nvSpPr>
        <p:spPr>
          <a:xfrm>
            <a:off x="473354" y="6356350"/>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bg2">
                    <a:lumMod val="85000"/>
                  </a:schemeClr>
                </a:solidFill>
                <a:latin typeface="Arial" panose="020B0604020202020204" pitchFamily="34" charset="0"/>
                <a:cs typeface="Arial" panose="020B0604020202020204" pitchFamily="34" charset="0"/>
              </a:defRPr>
            </a:lvl1pPr>
          </a:lstStyle>
          <a:p>
            <a:r>
              <a:rPr lang="en-US" dirty="0">
                <a:solidFill>
                  <a:srgbClr val="FFFFFF">
                    <a:lumMod val="75000"/>
                  </a:srgbClr>
                </a:solidFill>
              </a:rPr>
              <a:t>© 2021 Trellance, Inc. All rights reserved.</a:t>
            </a:r>
          </a:p>
        </p:txBody>
      </p:sp>
    </p:spTree>
    <p:extLst>
      <p:ext uri="{BB962C8B-B14F-4D97-AF65-F5344CB8AC3E}">
        <p14:creationId xmlns:p14="http://schemas.microsoft.com/office/powerpoint/2010/main" val="173265862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82" r:id="rId3"/>
    <p:sldLayoutId id="2147483786" r:id="rId4"/>
    <p:sldLayoutId id="2147483831" r:id="rId5"/>
    <p:sldLayoutId id="2147483818" r:id="rId6"/>
    <p:sldLayoutId id="2147483819" r:id="rId7"/>
    <p:sldLayoutId id="2147483822" r:id="rId8"/>
    <p:sldLayoutId id="2147483821" r:id="rId9"/>
    <p:sldLayoutId id="2147483779" r:id="rId10"/>
    <p:sldLayoutId id="2147483829" r:id="rId11"/>
    <p:sldLayoutId id="2147483830" r:id="rId12"/>
    <p:sldLayoutId id="2147483849" r:id="rId13"/>
    <p:sldLayoutId id="2147483850" r:id="rId14"/>
    <p:sldLayoutId id="2147483851" r:id="rId15"/>
    <p:sldLayoutId id="2147483842" r:id="rId16"/>
    <p:sldLayoutId id="2147483843" r:id="rId17"/>
    <p:sldLayoutId id="2147483845" r:id="rId18"/>
    <p:sldLayoutId id="2147483852" r:id="rId19"/>
    <p:sldLayoutId id="2147483785" r:id="rId20"/>
    <p:sldLayoutId id="2147483790" r:id="rId21"/>
    <p:sldLayoutId id="2147483665" r:id="rId22"/>
    <p:sldLayoutId id="2147483797" r:id="rId23"/>
    <p:sldLayoutId id="2147483793" r:id="rId24"/>
    <p:sldLayoutId id="2147483692" r:id="rId25"/>
    <p:sldLayoutId id="2147483664" r:id="rId26"/>
    <p:sldLayoutId id="2147483832" r:id="rId27"/>
    <p:sldLayoutId id="2147483678" r:id="rId28"/>
    <p:sldLayoutId id="2147483801" r:id="rId29"/>
    <p:sldLayoutId id="2147483802" r:id="rId30"/>
    <p:sldLayoutId id="2147483675" r:id="rId31"/>
    <p:sldLayoutId id="2147483833" r:id="rId32"/>
    <p:sldLayoutId id="2147483654" r:id="rId33"/>
    <p:sldLayoutId id="2147483666" r:id="rId34"/>
    <p:sldLayoutId id="2147483668" r:id="rId35"/>
    <p:sldLayoutId id="2147483674" r:id="rId36"/>
    <p:sldLayoutId id="2147483796" r:id="rId37"/>
    <p:sldLayoutId id="2147483673" r:id="rId38"/>
    <p:sldLayoutId id="2147483672" r:id="rId39"/>
  </p:sldLayoutIdLst>
  <p:hf hdr="0"/>
  <p:txStyles>
    <p:titleStyle>
      <a:lvl1pPr algn="l" defTabSz="914400" rtl="0" eaLnBrk="1" latinLnBrk="0" hangingPunct="1">
        <a:lnSpc>
          <a:spcPct val="90000"/>
        </a:lnSpc>
        <a:spcBef>
          <a:spcPct val="0"/>
        </a:spcBef>
        <a:buNone/>
        <a:defRPr sz="3200" b="1" kern="1200" spc="50" baseline="0">
          <a:solidFill>
            <a:srgbClr val="012B73"/>
          </a:solidFill>
          <a:latin typeface="+mj-lt"/>
          <a:ea typeface="Roboto" panose="02000000000000000000" pitchFamily="2" charset="0"/>
          <a:cs typeface="+mj-cs"/>
        </a:defRPr>
      </a:lvl1pPr>
    </p:titleStyle>
    <p:bodyStyle>
      <a:lvl1pPr marL="228600" indent="-228600" algn="l" defTabSz="914400" rtl="0" eaLnBrk="1" latinLnBrk="0" hangingPunct="1">
        <a:lnSpc>
          <a:spcPct val="150000"/>
        </a:lnSpc>
        <a:spcBef>
          <a:spcPts val="1000"/>
        </a:spcBef>
        <a:buFont typeface="Arial"/>
        <a:buChar char="•"/>
        <a:defRPr lang="en-US" sz="2800" kern="1200" dirty="0" smtClean="0">
          <a:solidFill>
            <a:srgbClr val="626262"/>
          </a:solidFill>
          <a:latin typeface="+mn-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a:buChar char="•"/>
        <a:defRPr lang="en-US" sz="2400" kern="1200" dirty="0" smtClean="0">
          <a:solidFill>
            <a:srgbClr val="626262"/>
          </a:solidFill>
          <a:latin typeface="+mn-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a:buChar char="•"/>
        <a:defRPr lang="en-US" sz="2000" kern="1200" dirty="0" smtClean="0">
          <a:solidFill>
            <a:srgbClr val="626262"/>
          </a:solidFill>
          <a:latin typeface="+mn-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a:buChar char="•"/>
        <a:defRPr lang="en-US" sz="1600" kern="1200" dirty="0" smtClean="0">
          <a:solidFill>
            <a:srgbClr val="626262"/>
          </a:solidFill>
          <a:latin typeface="+mn-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a:buChar char="•"/>
        <a:defRPr lang="en-US" sz="1200" kern="1200" dirty="0" smtClean="0">
          <a:solidFill>
            <a:srgbClr val="626262"/>
          </a:solidFill>
          <a:latin typeface="+mn-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5F757-B657-4E3B-8230-FD272ADEB8C6}"/>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2E7C6DD4-C1BD-4B64-B51E-055032FFFCCC}"/>
              </a:ext>
            </a:extLst>
          </p:cNvPr>
          <p:cNvSpPr>
            <a:spLocks noGrp="1"/>
          </p:cNvSpPr>
          <p:nvPr>
            <p:ph type="ftr" sz="quarter" idx="12"/>
          </p:nvPr>
        </p:nvSpPr>
        <p:spPr/>
        <p:txBody>
          <a:bodyPr/>
          <a:lstStyle/>
          <a:p>
            <a:r>
              <a:rPr lang="en-US">
                <a:solidFill>
                  <a:srgbClr val="FFFFFF">
                    <a:lumMod val="75000"/>
                  </a:srgbClr>
                </a:solidFill>
              </a:rPr>
              <a:t>© 2022 Trellance, Inc. All rights reserved.</a:t>
            </a:r>
            <a:endParaRPr lang="en-US" dirty="0">
              <a:solidFill>
                <a:srgbClr val="FFFFFF">
                  <a:lumMod val="75000"/>
                </a:srgbClr>
              </a:solidFill>
            </a:endParaRPr>
          </a:p>
        </p:txBody>
      </p:sp>
      <p:sp>
        <p:nvSpPr>
          <p:cNvPr id="7" name="Title 6">
            <a:extLst>
              <a:ext uri="{FF2B5EF4-FFF2-40B4-BE49-F238E27FC236}">
                <a16:creationId xmlns:a16="http://schemas.microsoft.com/office/drawing/2014/main" id="{BD769C6F-3726-4152-874B-427A6EDA4F21}"/>
              </a:ext>
            </a:extLst>
          </p:cNvPr>
          <p:cNvSpPr>
            <a:spLocks noGrp="1"/>
          </p:cNvSpPr>
          <p:nvPr>
            <p:ph type="ctrTitle"/>
          </p:nvPr>
        </p:nvSpPr>
        <p:spPr>
          <a:xfrm>
            <a:off x="754143" y="2818615"/>
            <a:ext cx="9286327" cy="610385"/>
          </a:xfrm>
        </p:spPr>
        <p:txBody>
          <a:bodyPr/>
          <a:lstStyle/>
          <a:p>
            <a:pPr algn="ctr"/>
            <a:r>
              <a:rPr lang="en-US" sz="3600" dirty="0">
                <a:latin typeface="Calibri" panose="020F0502020204030204" pitchFamily="34" charset="0"/>
                <a:cs typeface="Calibri" panose="020F0502020204030204" pitchFamily="34" charset="0"/>
              </a:rPr>
              <a:t>Azure Fundamentals (AZ-900)</a:t>
            </a:r>
          </a:p>
        </p:txBody>
      </p:sp>
      <p:pic>
        <p:nvPicPr>
          <p:cNvPr id="5" name="Picture 4" descr="A picture containing symbol, text, logo, emblem&#10;&#10;Description automatically generated">
            <a:extLst>
              <a:ext uri="{FF2B5EF4-FFF2-40B4-BE49-F238E27FC236}">
                <a16:creationId xmlns:a16="http://schemas.microsoft.com/office/drawing/2014/main" id="{49E7B17F-483D-3D35-9FFB-C6F6AD8C8ED4}"/>
              </a:ext>
            </a:extLst>
          </p:cNvPr>
          <p:cNvPicPr>
            <a:picLocks noChangeAspect="1"/>
          </p:cNvPicPr>
          <p:nvPr/>
        </p:nvPicPr>
        <p:blipFill>
          <a:blip r:embed="rId3"/>
          <a:stretch>
            <a:fillRect/>
          </a:stretch>
        </p:blipFill>
        <p:spPr>
          <a:xfrm>
            <a:off x="4588154" y="3633147"/>
            <a:ext cx="1661304" cy="1775614"/>
          </a:xfrm>
          <a:prstGeom prst="rect">
            <a:avLst/>
          </a:prstGeom>
        </p:spPr>
      </p:pic>
      <p:pic>
        <p:nvPicPr>
          <p:cNvPr id="8" name="Picture 7" descr="A close-up of a logo&#10;&#10;Description automatically generated with medium confidence">
            <a:extLst>
              <a:ext uri="{FF2B5EF4-FFF2-40B4-BE49-F238E27FC236}">
                <a16:creationId xmlns:a16="http://schemas.microsoft.com/office/drawing/2014/main" id="{872FBD8E-D576-F946-C2F2-794CBE2B2F35}"/>
              </a:ext>
            </a:extLst>
          </p:cNvPr>
          <p:cNvPicPr>
            <a:picLocks noChangeAspect="1"/>
          </p:cNvPicPr>
          <p:nvPr/>
        </p:nvPicPr>
        <p:blipFill>
          <a:blip r:embed="rId4"/>
          <a:stretch>
            <a:fillRect/>
          </a:stretch>
        </p:blipFill>
        <p:spPr>
          <a:xfrm>
            <a:off x="3884605" y="1677127"/>
            <a:ext cx="3025402" cy="937341"/>
          </a:xfrm>
          <a:prstGeom prst="rect">
            <a:avLst/>
          </a:prstGeom>
        </p:spPr>
      </p:pic>
    </p:spTree>
    <p:extLst>
      <p:ext uri="{BB962C8B-B14F-4D97-AF65-F5344CB8AC3E}">
        <p14:creationId xmlns:p14="http://schemas.microsoft.com/office/powerpoint/2010/main" val="411546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screenshot, font, logo&#10;&#10;Description automatically generated">
            <a:extLst>
              <a:ext uri="{FF2B5EF4-FFF2-40B4-BE49-F238E27FC236}">
                <a16:creationId xmlns:a16="http://schemas.microsoft.com/office/drawing/2014/main" id="{45624827-C41D-CEF7-6DBB-2422243AA7AE}"/>
              </a:ext>
            </a:extLst>
          </p:cNvPr>
          <p:cNvPicPr>
            <a:picLocks noGrp="1" noChangeAspect="1"/>
          </p:cNvPicPr>
          <p:nvPr>
            <p:ph sz="quarter" idx="13"/>
          </p:nvPr>
        </p:nvPicPr>
        <p:blipFill>
          <a:blip r:embed="rId3"/>
          <a:stretch>
            <a:fillRect/>
          </a:stretch>
        </p:blipFill>
        <p:spPr>
          <a:xfrm>
            <a:off x="1411208" y="1368620"/>
            <a:ext cx="8962037" cy="4775199"/>
          </a:xfrm>
        </p:spPr>
      </p:pic>
      <p:sp>
        <p:nvSpPr>
          <p:cNvPr id="3" name="Title 2">
            <a:extLst>
              <a:ext uri="{FF2B5EF4-FFF2-40B4-BE49-F238E27FC236}">
                <a16:creationId xmlns:a16="http://schemas.microsoft.com/office/drawing/2014/main" id="{B8E17FBC-6AC9-921A-E3D4-C8105B622631}"/>
              </a:ext>
            </a:extLst>
          </p:cNvPr>
          <p:cNvSpPr>
            <a:spLocks noGrp="1"/>
          </p:cNvSpPr>
          <p:nvPr>
            <p:ph type="title"/>
          </p:nvPr>
        </p:nvSpPr>
        <p:spPr>
          <a:xfrm>
            <a:off x="548640" y="488561"/>
            <a:ext cx="10687175" cy="625864"/>
          </a:xfrm>
        </p:spPr>
        <p:txBody>
          <a:bodyPr/>
          <a:lstStyle/>
          <a:p>
            <a:r>
              <a:rPr lang="en-US" dirty="0"/>
              <a:t>Cloud Computing Characteristics</a:t>
            </a:r>
          </a:p>
        </p:txBody>
      </p:sp>
      <p:sp>
        <p:nvSpPr>
          <p:cNvPr id="4" name="Date Placeholder 3">
            <a:extLst>
              <a:ext uri="{FF2B5EF4-FFF2-40B4-BE49-F238E27FC236}">
                <a16:creationId xmlns:a16="http://schemas.microsoft.com/office/drawing/2014/main" id="{32C4A47A-DDAD-93C8-CF30-42A08FAE421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946E77C-776A-11D8-328D-06A3836A371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28A9BB5A-6274-F0D3-980F-E5FA4CD6DAF5}"/>
              </a:ext>
            </a:extLst>
          </p:cNvPr>
          <p:cNvSpPr>
            <a:spLocks noGrp="1"/>
          </p:cNvSpPr>
          <p:nvPr>
            <p:ph type="sldNum" sz="quarter" idx="16"/>
          </p:nvPr>
        </p:nvSpPr>
        <p:spPr/>
        <p:txBody>
          <a:bodyPr/>
          <a:lstStyle/>
          <a:p>
            <a:fld id="{2533969A-88D7-D043-9145-D433A02B4603}" type="slidenum">
              <a:rPr lang="en-US" smtClean="0"/>
              <a:pPr/>
              <a:t>10</a:t>
            </a:fld>
            <a:endParaRPr lang="en-US" dirty="0"/>
          </a:p>
        </p:txBody>
      </p:sp>
    </p:spTree>
    <p:extLst>
      <p:ext uri="{BB962C8B-B14F-4D97-AF65-F5344CB8AC3E}">
        <p14:creationId xmlns:p14="http://schemas.microsoft.com/office/powerpoint/2010/main" val="57092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7E669-0363-8B96-B2E0-F1B70D09D001}"/>
              </a:ext>
            </a:extLst>
          </p:cNvPr>
          <p:cNvSpPr>
            <a:spLocks noGrp="1"/>
          </p:cNvSpPr>
          <p:nvPr>
            <p:ph sz="quarter" idx="13"/>
          </p:nvPr>
        </p:nvSpPr>
        <p:spPr>
          <a:xfrm>
            <a:off x="2015231" y="1535837"/>
            <a:ext cx="9220584" cy="3852909"/>
          </a:xfrm>
        </p:spPr>
        <p:txBody>
          <a:bodyPr/>
          <a:lstStyle/>
          <a:p>
            <a:pPr>
              <a:buFont typeface="Arial" panose="020B0604020202020204" pitchFamily="34" charset="0"/>
              <a:buChar char="•"/>
            </a:pPr>
            <a:endParaRPr lang="en-US" sz="2400" dirty="0">
              <a:solidFill>
                <a:schemeClr val="tx2"/>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High availability and Scalability</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Reliability and Predictability </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Security and Governance</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Manageability</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Agility</a:t>
            </a:r>
          </a:p>
          <a:p>
            <a:pPr>
              <a:buFont typeface="Arial" panose="020B0604020202020204" pitchFamily="34" charset="0"/>
              <a:buChar char="•"/>
            </a:pPr>
            <a:endParaRPr lang="en-US" sz="2400" dirty="0">
              <a:solidFill>
                <a:schemeClr val="tx2"/>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EC5AB36-8238-135C-43E3-E33539BD0FE9}"/>
              </a:ext>
            </a:extLst>
          </p:cNvPr>
          <p:cNvSpPr>
            <a:spLocks noGrp="1"/>
          </p:cNvSpPr>
          <p:nvPr>
            <p:ph type="title"/>
          </p:nvPr>
        </p:nvSpPr>
        <p:spPr>
          <a:xfrm>
            <a:off x="548640" y="488561"/>
            <a:ext cx="10687175" cy="576759"/>
          </a:xfrm>
        </p:spPr>
        <p:txBody>
          <a:bodyPr/>
          <a:lstStyle/>
          <a:p>
            <a:r>
              <a:rPr lang="en-US" sz="2800" dirty="0">
                <a:latin typeface="Georgia" panose="02040502050405020303" pitchFamily="18" charset="0"/>
              </a:rPr>
              <a:t>Benefits Of  Cloud Computing</a:t>
            </a:r>
            <a:endParaRPr lang="en-US" sz="2800" dirty="0"/>
          </a:p>
        </p:txBody>
      </p:sp>
      <p:sp>
        <p:nvSpPr>
          <p:cNvPr id="4" name="Date Placeholder 3">
            <a:extLst>
              <a:ext uri="{FF2B5EF4-FFF2-40B4-BE49-F238E27FC236}">
                <a16:creationId xmlns:a16="http://schemas.microsoft.com/office/drawing/2014/main" id="{3910BD70-37BE-1F05-C533-DF9EBBA862F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58C30A9-A86D-F098-86E0-407BE42337C0}"/>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4A6B1EEF-8E0D-5BAC-E0B5-D75B7CF7D90B}"/>
              </a:ext>
            </a:extLst>
          </p:cNvPr>
          <p:cNvSpPr>
            <a:spLocks noGrp="1"/>
          </p:cNvSpPr>
          <p:nvPr>
            <p:ph type="sldNum" sz="quarter" idx="16"/>
          </p:nvPr>
        </p:nvSpPr>
        <p:spPr/>
        <p:txBody>
          <a:bodyPr/>
          <a:lstStyle/>
          <a:p>
            <a:fld id="{2533969A-88D7-D043-9145-D433A02B4603}" type="slidenum">
              <a:rPr lang="en-US" smtClean="0"/>
              <a:pPr/>
              <a:t>11</a:t>
            </a:fld>
            <a:endParaRPr lang="en-US" dirty="0"/>
          </a:p>
        </p:txBody>
      </p:sp>
      <p:pic>
        <p:nvPicPr>
          <p:cNvPr id="8" name="Picture 7" descr="A blue text on a white background&#10;&#10;Description automatically generated with medium confidence">
            <a:extLst>
              <a:ext uri="{FF2B5EF4-FFF2-40B4-BE49-F238E27FC236}">
                <a16:creationId xmlns:a16="http://schemas.microsoft.com/office/drawing/2014/main" id="{621E4C42-C882-D916-31C3-33AF17B51456}"/>
              </a:ext>
            </a:extLst>
          </p:cNvPr>
          <p:cNvPicPr>
            <a:picLocks noChangeAspect="1"/>
          </p:cNvPicPr>
          <p:nvPr/>
        </p:nvPicPr>
        <p:blipFill>
          <a:blip r:embed="rId3"/>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385784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5BF4C-EA0C-8AC7-00A4-1C9E671E1132}"/>
              </a:ext>
            </a:extLst>
          </p:cNvPr>
          <p:cNvSpPr>
            <a:spLocks noGrp="1"/>
          </p:cNvSpPr>
          <p:nvPr>
            <p:ph sz="quarter" idx="13"/>
          </p:nvPr>
        </p:nvSpPr>
        <p:spPr>
          <a:xfrm>
            <a:off x="1348033" y="1583703"/>
            <a:ext cx="9887782" cy="4615930"/>
          </a:xfrm>
        </p:spPr>
        <p:txBody>
          <a:bodyPr/>
          <a:lstStyle/>
          <a:p>
            <a:pPr marL="0" indent="0">
              <a:buNone/>
            </a:pPr>
            <a:endParaRPr lang="en-US" sz="2000" dirty="0">
              <a:solidFill>
                <a:schemeClr val="tx2"/>
              </a:solidFill>
              <a:latin typeface="Georgia" panose="02040502050405020303" pitchFamily="18" charset="0"/>
            </a:endParaRPr>
          </a:p>
          <a:p>
            <a:pPr marL="0" indent="0">
              <a:buNone/>
            </a:pPr>
            <a:r>
              <a:rPr lang="en-US" sz="2000" dirty="0">
                <a:solidFill>
                  <a:schemeClr val="tx2"/>
                </a:solidFill>
                <a:latin typeface="Georgia" panose="02040502050405020303" pitchFamily="18" charset="0"/>
              </a:rPr>
              <a:t>1.</a:t>
            </a:r>
            <a:r>
              <a:rPr lang="en-US" sz="2000" b="1" dirty="0">
                <a:solidFill>
                  <a:schemeClr val="tx2"/>
                </a:solidFill>
                <a:latin typeface="Georgia" panose="02040502050405020303" pitchFamily="18" charset="0"/>
              </a:rPr>
              <a:t>IaaS</a:t>
            </a:r>
            <a:r>
              <a:rPr lang="en-US" sz="2000" dirty="0">
                <a:solidFill>
                  <a:schemeClr val="tx2"/>
                </a:solidFill>
                <a:latin typeface="Georgia" panose="02040502050405020303" pitchFamily="18" charset="0"/>
              </a:rPr>
              <a:t> (Infrastructure as a Service)</a:t>
            </a:r>
          </a:p>
          <a:p>
            <a:pPr marL="0" indent="0">
              <a:buNone/>
            </a:pPr>
            <a:r>
              <a:rPr lang="en-US" sz="2000" dirty="0">
                <a:solidFill>
                  <a:schemeClr val="tx2"/>
                </a:solidFill>
                <a:latin typeface="Georgia" panose="02040502050405020303" pitchFamily="18" charset="0"/>
              </a:rPr>
              <a:t>Examples : VM or EC2 (from AWS), Storage or Networking.</a:t>
            </a:r>
          </a:p>
          <a:p>
            <a:pPr marL="0" indent="0">
              <a:buNone/>
            </a:pPr>
            <a:endParaRPr lang="en-US" sz="2000" dirty="0">
              <a:solidFill>
                <a:schemeClr val="tx2"/>
              </a:solidFill>
              <a:latin typeface="Georgia" panose="02040502050405020303" pitchFamily="18" charset="0"/>
            </a:endParaRPr>
          </a:p>
          <a:p>
            <a:pPr marL="0" indent="0">
              <a:buNone/>
            </a:pPr>
            <a:r>
              <a:rPr lang="en-US" sz="2000" dirty="0">
                <a:solidFill>
                  <a:schemeClr val="tx2"/>
                </a:solidFill>
                <a:latin typeface="Georgia" panose="02040502050405020303" pitchFamily="18" charset="0"/>
              </a:rPr>
              <a:t>2. </a:t>
            </a:r>
            <a:r>
              <a:rPr lang="en-US" sz="2000" b="1" dirty="0">
                <a:solidFill>
                  <a:schemeClr val="tx2"/>
                </a:solidFill>
                <a:latin typeface="Georgia" panose="02040502050405020303" pitchFamily="18" charset="0"/>
              </a:rPr>
              <a:t>PaaS</a:t>
            </a:r>
            <a:r>
              <a:rPr lang="en-US" sz="2000" dirty="0">
                <a:solidFill>
                  <a:schemeClr val="tx2"/>
                </a:solidFill>
                <a:latin typeface="Georgia" panose="02040502050405020303" pitchFamily="18" charset="0"/>
              </a:rPr>
              <a:t> (Platform as a Service)</a:t>
            </a:r>
          </a:p>
          <a:p>
            <a:pPr marL="0" indent="0">
              <a:buNone/>
            </a:pPr>
            <a:r>
              <a:rPr lang="en-US" sz="2000" dirty="0">
                <a:solidFill>
                  <a:schemeClr val="tx2"/>
                </a:solidFill>
                <a:latin typeface="Georgia" panose="02040502050405020303" pitchFamily="18" charset="0"/>
              </a:rPr>
              <a:t>Examples:  Azure SQL DB , Azure Functions, Azure Apps</a:t>
            </a:r>
          </a:p>
          <a:p>
            <a:pPr marL="0" indent="0">
              <a:buNone/>
            </a:pPr>
            <a:endParaRPr lang="en-US" sz="2000" dirty="0">
              <a:solidFill>
                <a:schemeClr val="tx2"/>
              </a:solidFill>
              <a:latin typeface="Georgia" panose="02040502050405020303" pitchFamily="18" charset="0"/>
            </a:endParaRPr>
          </a:p>
          <a:p>
            <a:pPr marL="0" indent="0">
              <a:buNone/>
            </a:pPr>
            <a:r>
              <a:rPr lang="en-US" sz="2000" dirty="0">
                <a:solidFill>
                  <a:schemeClr val="tx2"/>
                </a:solidFill>
                <a:latin typeface="Georgia" panose="02040502050405020303" pitchFamily="18" charset="0"/>
              </a:rPr>
              <a:t>3. </a:t>
            </a:r>
            <a:r>
              <a:rPr lang="en-US" sz="2000" b="1" dirty="0">
                <a:solidFill>
                  <a:schemeClr val="tx2"/>
                </a:solidFill>
                <a:latin typeface="Georgia" panose="02040502050405020303" pitchFamily="18" charset="0"/>
              </a:rPr>
              <a:t>SaaS</a:t>
            </a:r>
            <a:r>
              <a:rPr lang="en-US" sz="2000" dirty="0">
                <a:solidFill>
                  <a:schemeClr val="tx2"/>
                </a:solidFill>
                <a:latin typeface="Georgia" panose="02040502050405020303" pitchFamily="18" charset="0"/>
              </a:rPr>
              <a:t> (Software as a Service)</a:t>
            </a:r>
          </a:p>
          <a:p>
            <a:pPr marL="0" indent="0">
              <a:buNone/>
            </a:pPr>
            <a:r>
              <a:rPr lang="en-US" sz="2000" dirty="0">
                <a:solidFill>
                  <a:schemeClr val="tx2"/>
                </a:solidFill>
                <a:latin typeface="Georgia" panose="02040502050405020303" pitchFamily="18" charset="0"/>
              </a:rPr>
              <a:t>Examples: Microsoft Office 365, OneDrive, Keka, Outlook</a:t>
            </a:r>
          </a:p>
        </p:txBody>
      </p:sp>
      <p:sp>
        <p:nvSpPr>
          <p:cNvPr id="3" name="Title 2">
            <a:extLst>
              <a:ext uri="{FF2B5EF4-FFF2-40B4-BE49-F238E27FC236}">
                <a16:creationId xmlns:a16="http://schemas.microsoft.com/office/drawing/2014/main" id="{93D0CE57-43E0-8192-0303-81F95D2ECC0E}"/>
              </a:ext>
            </a:extLst>
          </p:cNvPr>
          <p:cNvSpPr>
            <a:spLocks noGrp="1"/>
          </p:cNvSpPr>
          <p:nvPr>
            <p:ph type="title"/>
          </p:nvPr>
        </p:nvSpPr>
        <p:spPr>
          <a:xfrm>
            <a:off x="548640" y="488561"/>
            <a:ext cx="10687175" cy="557814"/>
          </a:xfrm>
        </p:spPr>
        <p:txBody>
          <a:bodyPr/>
          <a:lstStyle/>
          <a:p>
            <a:r>
              <a:rPr lang="en-US" sz="2800" dirty="0">
                <a:latin typeface="Georgia" panose="02040502050405020303" pitchFamily="18" charset="0"/>
              </a:rPr>
              <a:t>Cloud Service Models</a:t>
            </a:r>
          </a:p>
        </p:txBody>
      </p:sp>
      <p:sp>
        <p:nvSpPr>
          <p:cNvPr id="4" name="Date Placeholder 3">
            <a:extLst>
              <a:ext uri="{FF2B5EF4-FFF2-40B4-BE49-F238E27FC236}">
                <a16:creationId xmlns:a16="http://schemas.microsoft.com/office/drawing/2014/main" id="{31B5B071-3D06-C0B1-C170-9565F741DAC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049C0F8-A55E-B3C7-F4B1-1B847D446860}"/>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914F1676-93F3-28EF-D368-CF185B032F93}"/>
              </a:ext>
            </a:extLst>
          </p:cNvPr>
          <p:cNvSpPr>
            <a:spLocks noGrp="1"/>
          </p:cNvSpPr>
          <p:nvPr>
            <p:ph type="sldNum" sz="quarter" idx="16"/>
          </p:nvPr>
        </p:nvSpPr>
        <p:spPr/>
        <p:txBody>
          <a:bodyPr/>
          <a:lstStyle/>
          <a:p>
            <a:fld id="{2533969A-88D7-D043-9145-D433A02B4603}" type="slidenum">
              <a:rPr lang="en-US" smtClean="0"/>
              <a:pPr/>
              <a:t>12</a:t>
            </a:fld>
            <a:endParaRPr lang="en-US" dirty="0"/>
          </a:p>
        </p:txBody>
      </p:sp>
      <p:pic>
        <p:nvPicPr>
          <p:cNvPr id="10" name="Picture 9" descr="A picture containing text, screenshot, businesscard, vector graphics&#10;&#10;Description automatically generated">
            <a:extLst>
              <a:ext uri="{FF2B5EF4-FFF2-40B4-BE49-F238E27FC236}">
                <a16:creationId xmlns:a16="http://schemas.microsoft.com/office/drawing/2014/main" id="{9FC7EFF5-FA18-2F3F-581D-8F7F20331D03}"/>
              </a:ext>
            </a:extLst>
          </p:cNvPr>
          <p:cNvPicPr>
            <a:picLocks noChangeAspect="1"/>
          </p:cNvPicPr>
          <p:nvPr/>
        </p:nvPicPr>
        <p:blipFill>
          <a:blip r:embed="rId2"/>
          <a:stretch>
            <a:fillRect/>
          </a:stretch>
        </p:blipFill>
        <p:spPr>
          <a:xfrm>
            <a:off x="8099781" y="2245434"/>
            <a:ext cx="3706139" cy="3704083"/>
          </a:xfrm>
          <a:prstGeom prst="rect">
            <a:avLst/>
          </a:prstGeom>
        </p:spPr>
      </p:pic>
      <p:pic>
        <p:nvPicPr>
          <p:cNvPr id="8" name="Picture 7" descr="A blue text on a white background&#10;&#10;Description automatically generated with medium confidence">
            <a:extLst>
              <a:ext uri="{FF2B5EF4-FFF2-40B4-BE49-F238E27FC236}">
                <a16:creationId xmlns:a16="http://schemas.microsoft.com/office/drawing/2014/main" id="{3ECAF6BB-3117-9AEC-BF13-72F96CB185CE}"/>
              </a:ext>
            </a:extLst>
          </p:cNvPr>
          <p:cNvPicPr>
            <a:picLocks noChangeAspect="1"/>
          </p:cNvPicPr>
          <p:nvPr/>
        </p:nvPicPr>
        <p:blipFill>
          <a:blip r:embed="rId3"/>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1406408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0EC29-BF04-80AD-E2E1-EB34D8977611}"/>
              </a:ext>
            </a:extLst>
          </p:cNvPr>
          <p:cNvSpPr>
            <a:spLocks noGrp="1"/>
          </p:cNvSpPr>
          <p:nvPr>
            <p:ph type="title"/>
          </p:nvPr>
        </p:nvSpPr>
        <p:spPr>
          <a:xfrm>
            <a:off x="548640" y="488561"/>
            <a:ext cx="10687175" cy="510680"/>
          </a:xfrm>
        </p:spPr>
        <p:txBody>
          <a:bodyPr/>
          <a:lstStyle/>
          <a:p>
            <a:r>
              <a:rPr lang="en-US" sz="2800" dirty="0">
                <a:latin typeface="Georgia" panose="02040502050405020303" pitchFamily="18" charset="0"/>
              </a:rPr>
              <a:t>Service Delivery Models</a:t>
            </a:r>
          </a:p>
        </p:txBody>
      </p:sp>
      <p:sp>
        <p:nvSpPr>
          <p:cNvPr id="4" name="Date Placeholder 3">
            <a:extLst>
              <a:ext uri="{FF2B5EF4-FFF2-40B4-BE49-F238E27FC236}">
                <a16:creationId xmlns:a16="http://schemas.microsoft.com/office/drawing/2014/main" id="{C46AC9C2-F047-F921-B876-AB6C5931244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9F414F88-0A94-C78D-9A50-707FC350B57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9C7422C-60D7-9BF5-2B79-368D85754E6C}"/>
              </a:ext>
            </a:extLst>
          </p:cNvPr>
          <p:cNvSpPr>
            <a:spLocks noGrp="1"/>
          </p:cNvSpPr>
          <p:nvPr>
            <p:ph type="sldNum" sz="quarter" idx="16"/>
          </p:nvPr>
        </p:nvSpPr>
        <p:spPr/>
        <p:txBody>
          <a:bodyPr/>
          <a:lstStyle/>
          <a:p>
            <a:fld id="{2533969A-88D7-D043-9145-D433A02B4603}" type="slidenum">
              <a:rPr lang="en-US" smtClean="0"/>
              <a:pPr/>
              <a:t>13</a:t>
            </a:fld>
            <a:endParaRPr lang="en-US" dirty="0"/>
          </a:p>
        </p:txBody>
      </p:sp>
      <p:pic>
        <p:nvPicPr>
          <p:cNvPr id="11" name="Content Placeholder 10" descr="Diagram&#10;&#10;Description automatically generated">
            <a:extLst>
              <a:ext uri="{FF2B5EF4-FFF2-40B4-BE49-F238E27FC236}">
                <a16:creationId xmlns:a16="http://schemas.microsoft.com/office/drawing/2014/main" id="{60497E5E-CB17-349F-1A91-345CCB188481}"/>
              </a:ext>
            </a:extLst>
          </p:cNvPr>
          <p:cNvPicPr>
            <a:picLocks noGrp="1" noChangeAspect="1"/>
          </p:cNvPicPr>
          <p:nvPr>
            <p:ph sz="quarter" idx="13"/>
          </p:nvPr>
        </p:nvPicPr>
        <p:blipFill>
          <a:blip r:embed="rId2"/>
          <a:stretch>
            <a:fillRect/>
          </a:stretch>
        </p:blipFill>
        <p:spPr>
          <a:xfrm>
            <a:off x="2398726" y="1740023"/>
            <a:ext cx="7545309" cy="4323426"/>
          </a:xfrm>
        </p:spPr>
      </p:pic>
      <p:pic>
        <p:nvPicPr>
          <p:cNvPr id="7" name="Picture 6" descr="A blue text on a white background&#10;&#10;Description automatically generated with medium confidence">
            <a:extLst>
              <a:ext uri="{FF2B5EF4-FFF2-40B4-BE49-F238E27FC236}">
                <a16:creationId xmlns:a16="http://schemas.microsoft.com/office/drawing/2014/main" id="{33871133-442F-B81E-3D78-956F97D36AB7}"/>
              </a:ext>
            </a:extLst>
          </p:cNvPr>
          <p:cNvPicPr>
            <a:picLocks noChangeAspect="1"/>
          </p:cNvPicPr>
          <p:nvPr/>
        </p:nvPicPr>
        <p:blipFill>
          <a:blip r:embed="rId3"/>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36734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screenshot, font, design&#10;&#10;Description automatically generated">
            <a:extLst>
              <a:ext uri="{FF2B5EF4-FFF2-40B4-BE49-F238E27FC236}">
                <a16:creationId xmlns:a16="http://schemas.microsoft.com/office/drawing/2014/main" id="{12636984-5A2E-0028-7945-71BFF0343800}"/>
              </a:ext>
            </a:extLst>
          </p:cNvPr>
          <p:cNvPicPr>
            <a:picLocks noGrp="1" noChangeAspect="1"/>
          </p:cNvPicPr>
          <p:nvPr>
            <p:ph sz="quarter" idx="13"/>
          </p:nvPr>
        </p:nvPicPr>
        <p:blipFill>
          <a:blip r:embed="rId3"/>
          <a:stretch>
            <a:fillRect/>
          </a:stretch>
        </p:blipFill>
        <p:spPr>
          <a:xfrm>
            <a:off x="1574374" y="2259412"/>
            <a:ext cx="1748624" cy="3986201"/>
          </a:xfrm>
        </p:spPr>
      </p:pic>
      <p:sp>
        <p:nvSpPr>
          <p:cNvPr id="3" name="Title 2">
            <a:extLst>
              <a:ext uri="{FF2B5EF4-FFF2-40B4-BE49-F238E27FC236}">
                <a16:creationId xmlns:a16="http://schemas.microsoft.com/office/drawing/2014/main" id="{7898930D-3202-0C36-958A-93C65A2BE8F1}"/>
              </a:ext>
            </a:extLst>
          </p:cNvPr>
          <p:cNvSpPr>
            <a:spLocks noGrp="1"/>
          </p:cNvSpPr>
          <p:nvPr>
            <p:ph type="title"/>
          </p:nvPr>
        </p:nvSpPr>
        <p:spPr>
          <a:xfrm>
            <a:off x="548640" y="488561"/>
            <a:ext cx="10687175" cy="441998"/>
          </a:xfrm>
        </p:spPr>
        <p:txBody>
          <a:bodyPr/>
          <a:lstStyle/>
          <a:p>
            <a:r>
              <a:rPr lang="en-US" sz="3200" dirty="0">
                <a:latin typeface="Georgia" panose="02040502050405020303" pitchFamily="18" charset="0"/>
              </a:rPr>
              <a:t>Service Delivery Models</a:t>
            </a:r>
            <a:endParaRPr lang="en-US" dirty="0"/>
          </a:p>
        </p:txBody>
      </p:sp>
      <p:sp>
        <p:nvSpPr>
          <p:cNvPr id="4" name="Date Placeholder 3">
            <a:extLst>
              <a:ext uri="{FF2B5EF4-FFF2-40B4-BE49-F238E27FC236}">
                <a16:creationId xmlns:a16="http://schemas.microsoft.com/office/drawing/2014/main" id="{8BB35CE8-9EA9-5E82-2953-39BD4FF6B7A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DCAFE9-51ED-F88D-EE2E-D347A234831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8EFBE1A-8509-874E-B0D9-900FE0251299}"/>
              </a:ext>
            </a:extLst>
          </p:cNvPr>
          <p:cNvSpPr>
            <a:spLocks noGrp="1"/>
          </p:cNvSpPr>
          <p:nvPr>
            <p:ph type="sldNum" sz="quarter" idx="16"/>
          </p:nvPr>
        </p:nvSpPr>
        <p:spPr/>
        <p:txBody>
          <a:bodyPr/>
          <a:lstStyle/>
          <a:p>
            <a:fld id="{2533969A-88D7-D043-9145-D433A02B4603}" type="slidenum">
              <a:rPr lang="en-US" smtClean="0"/>
              <a:pPr/>
              <a:t>14</a:t>
            </a:fld>
            <a:endParaRPr lang="en-US" dirty="0"/>
          </a:p>
        </p:txBody>
      </p:sp>
      <p:pic>
        <p:nvPicPr>
          <p:cNvPr id="10" name="Picture 9">
            <a:extLst>
              <a:ext uri="{FF2B5EF4-FFF2-40B4-BE49-F238E27FC236}">
                <a16:creationId xmlns:a16="http://schemas.microsoft.com/office/drawing/2014/main" id="{1F2E830E-CCBE-7D2F-0A04-7BA33449E6AB}"/>
              </a:ext>
            </a:extLst>
          </p:cNvPr>
          <p:cNvPicPr>
            <a:picLocks noChangeAspect="1"/>
          </p:cNvPicPr>
          <p:nvPr/>
        </p:nvPicPr>
        <p:blipFill>
          <a:blip r:embed="rId4"/>
          <a:stretch>
            <a:fillRect/>
          </a:stretch>
        </p:blipFill>
        <p:spPr>
          <a:xfrm>
            <a:off x="4398557" y="2146222"/>
            <a:ext cx="4271186" cy="441998"/>
          </a:xfrm>
          <a:prstGeom prst="rect">
            <a:avLst/>
          </a:prstGeom>
        </p:spPr>
      </p:pic>
      <p:pic>
        <p:nvPicPr>
          <p:cNvPr id="12" name="Picture 11" descr="A picture containing text, screenshot, font, design&#10;&#10;Description automatically generated">
            <a:extLst>
              <a:ext uri="{FF2B5EF4-FFF2-40B4-BE49-F238E27FC236}">
                <a16:creationId xmlns:a16="http://schemas.microsoft.com/office/drawing/2014/main" id="{E5478D11-5EDC-C54B-E752-A2AAA9A285AA}"/>
              </a:ext>
            </a:extLst>
          </p:cNvPr>
          <p:cNvPicPr>
            <a:picLocks noChangeAspect="1"/>
          </p:cNvPicPr>
          <p:nvPr/>
        </p:nvPicPr>
        <p:blipFill>
          <a:blip r:embed="rId5"/>
          <a:stretch>
            <a:fillRect/>
          </a:stretch>
        </p:blipFill>
        <p:spPr>
          <a:xfrm>
            <a:off x="3615437" y="2643588"/>
            <a:ext cx="5837426" cy="3917019"/>
          </a:xfrm>
          <a:prstGeom prst="rect">
            <a:avLst/>
          </a:prstGeom>
        </p:spPr>
      </p:pic>
      <p:pic>
        <p:nvPicPr>
          <p:cNvPr id="2" name="Picture 1" descr="A blue text on a white background&#10;&#10;Description automatically generated with medium confidence">
            <a:extLst>
              <a:ext uri="{FF2B5EF4-FFF2-40B4-BE49-F238E27FC236}">
                <a16:creationId xmlns:a16="http://schemas.microsoft.com/office/drawing/2014/main" id="{65E574B5-6986-8819-44FC-5C322FA74A73}"/>
              </a:ext>
            </a:extLst>
          </p:cNvPr>
          <p:cNvPicPr>
            <a:picLocks noChangeAspect="1"/>
          </p:cNvPicPr>
          <p:nvPr/>
        </p:nvPicPr>
        <p:blipFill>
          <a:blip r:embed="rId6"/>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90227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9A3BC-E7EF-3B71-A6EC-40E864462FA3}"/>
              </a:ext>
            </a:extLst>
          </p:cNvPr>
          <p:cNvSpPr>
            <a:spLocks noGrp="1"/>
          </p:cNvSpPr>
          <p:nvPr>
            <p:ph sz="quarter" idx="13"/>
          </p:nvPr>
        </p:nvSpPr>
        <p:spPr/>
        <p:txBody>
          <a:bodyPr/>
          <a:lstStyle/>
          <a:p>
            <a:endParaRPr lang="en-US"/>
          </a:p>
        </p:txBody>
      </p:sp>
      <p:sp>
        <p:nvSpPr>
          <p:cNvPr id="3" name="Title 2">
            <a:extLst>
              <a:ext uri="{FF2B5EF4-FFF2-40B4-BE49-F238E27FC236}">
                <a16:creationId xmlns:a16="http://schemas.microsoft.com/office/drawing/2014/main" id="{BF7D9485-1398-9A34-7715-ADC9093706DF}"/>
              </a:ext>
            </a:extLst>
          </p:cNvPr>
          <p:cNvSpPr>
            <a:spLocks noGrp="1"/>
          </p:cNvSpPr>
          <p:nvPr>
            <p:ph type="title"/>
          </p:nvPr>
        </p:nvSpPr>
        <p:spPr/>
        <p:txBody>
          <a:bodyPr/>
          <a:lstStyle/>
          <a:p>
            <a:r>
              <a:rPr lang="en-US" dirty="0"/>
              <a:t>We will connect bac at </a:t>
            </a:r>
          </a:p>
        </p:txBody>
      </p:sp>
      <p:sp>
        <p:nvSpPr>
          <p:cNvPr id="4" name="Date Placeholder 3">
            <a:extLst>
              <a:ext uri="{FF2B5EF4-FFF2-40B4-BE49-F238E27FC236}">
                <a16:creationId xmlns:a16="http://schemas.microsoft.com/office/drawing/2014/main" id="{329CABF3-F35C-AD40-A23B-A3EB89930AB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4C867291-7A81-70B3-92AD-58A5D76E9679}"/>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148C120-6BD7-A82A-0C83-1D599E6C35B3}"/>
              </a:ext>
            </a:extLst>
          </p:cNvPr>
          <p:cNvSpPr>
            <a:spLocks noGrp="1"/>
          </p:cNvSpPr>
          <p:nvPr>
            <p:ph type="sldNum" sz="quarter" idx="16"/>
          </p:nvPr>
        </p:nvSpPr>
        <p:spPr/>
        <p:txBody>
          <a:bodyPr/>
          <a:lstStyle/>
          <a:p>
            <a:fld id="{2533969A-88D7-D043-9145-D433A02B4603}" type="slidenum">
              <a:rPr lang="en-US" smtClean="0"/>
              <a:pPr/>
              <a:t>15</a:t>
            </a:fld>
            <a:endParaRPr lang="en-US" dirty="0"/>
          </a:p>
        </p:txBody>
      </p:sp>
    </p:spTree>
    <p:extLst>
      <p:ext uri="{BB962C8B-B14F-4D97-AF65-F5344CB8AC3E}">
        <p14:creationId xmlns:p14="http://schemas.microsoft.com/office/powerpoint/2010/main" val="4244002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1B86E0-3F41-C45D-BAFB-856448859A41}"/>
              </a:ext>
            </a:extLst>
          </p:cNvPr>
          <p:cNvSpPr>
            <a:spLocks noGrp="1"/>
          </p:cNvSpPr>
          <p:nvPr>
            <p:ph sz="quarter" idx="13"/>
          </p:nvPr>
        </p:nvSpPr>
        <p:spPr>
          <a:xfrm>
            <a:off x="763480" y="1055802"/>
            <a:ext cx="10605245" cy="5310073"/>
          </a:xfrm>
        </p:spPr>
        <p:txBody>
          <a:bodyPr/>
          <a:lstStyle/>
          <a:p>
            <a:pPr marL="0" indent="0">
              <a:buNone/>
            </a:pPr>
            <a:endParaRPr lang="en-US" sz="2000" dirty="0">
              <a:latin typeface="Georgia" panose="02040502050405020303" pitchFamily="18" charset="0"/>
            </a:endParaRPr>
          </a:p>
          <a:p>
            <a:pPr marL="457200" lvl="1" indent="0">
              <a:buNone/>
            </a:pPr>
            <a:r>
              <a:rPr lang="en-US" sz="2000" b="1" dirty="0">
                <a:latin typeface="Georgia" panose="02040502050405020303" pitchFamily="18" charset="0"/>
              </a:rPr>
              <a:t>1. </a:t>
            </a:r>
            <a:r>
              <a:rPr lang="en-US" sz="2000" dirty="0">
                <a:solidFill>
                  <a:schemeClr val="tx2"/>
                </a:solidFill>
                <a:latin typeface="Georgia" panose="02040502050405020303" pitchFamily="18" charset="0"/>
              </a:rPr>
              <a:t>Public Cloud</a:t>
            </a:r>
          </a:p>
          <a:p>
            <a:pPr marL="457200" lvl="1" indent="0">
              <a:buNone/>
            </a:pPr>
            <a:r>
              <a:rPr lang="en-US" sz="2000" b="1" i="0" dirty="0">
                <a:solidFill>
                  <a:srgbClr val="000000"/>
                </a:solidFill>
                <a:effectLst/>
                <a:latin typeface="Georgia" panose="02040502050405020303" pitchFamily="18" charset="0"/>
              </a:rPr>
              <a:t>          Example: </a:t>
            </a:r>
            <a:r>
              <a:rPr lang="en-US" sz="2000" i="0" dirty="0">
                <a:solidFill>
                  <a:srgbClr val="000000"/>
                </a:solidFill>
                <a:effectLst/>
                <a:latin typeface="Georgia" panose="02040502050405020303" pitchFamily="18" charset="0"/>
              </a:rPr>
              <a:t>AWS , MS Azure, GCP</a:t>
            </a:r>
            <a:endParaRPr lang="en-US" sz="2000" dirty="0">
              <a:latin typeface="Georgia" panose="02040502050405020303" pitchFamily="18" charset="0"/>
            </a:endParaRPr>
          </a:p>
          <a:p>
            <a:pPr marL="457200" lvl="1" indent="0">
              <a:buNone/>
            </a:pPr>
            <a:r>
              <a:rPr lang="en-US" sz="2000" b="1" dirty="0">
                <a:latin typeface="Georgia" panose="02040502050405020303" pitchFamily="18" charset="0"/>
              </a:rPr>
              <a:t>2. </a:t>
            </a:r>
            <a:r>
              <a:rPr lang="en-US" sz="2000" dirty="0">
                <a:solidFill>
                  <a:schemeClr val="tx2"/>
                </a:solidFill>
                <a:latin typeface="Georgia" panose="02040502050405020303" pitchFamily="18" charset="0"/>
              </a:rPr>
              <a:t>Private Cloud</a:t>
            </a:r>
          </a:p>
          <a:p>
            <a:pPr marL="457200" lvl="1" indent="0">
              <a:buNone/>
            </a:pPr>
            <a:r>
              <a:rPr lang="en-US" sz="2000" b="1" i="0" dirty="0">
                <a:solidFill>
                  <a:srgbClr val="000000"/>
                </a:solidFill>
                <a:effectLst/>
                <a:latin typeface="Georgia" panose="02040502050405020303" pitchFamily="18" charset="0"/>
              </a:rPr>
              <a:t>           Example:</a:t>
            </a:r>
            <a:r>
              <a:rPr lang="en-US" sz="2000" b="0" i="0" dirty="0">
                <a:solidFill>
                  <a:srgbClr val="000000"/>
                </a:solidFill>
                <a:effectLst/>
                <a:latin typeface="Georgia" panose="02040502050405020303" pitchFamily="18" charset="0"/>
              </a:rPr>
              <a:t> HP Data Centers, Microsoft, IBM </a:t>
            </a:r>
            <a:endParaRPr lang="en-US" sz="2000" dirty="0">
              <a:latin typeface="Georgia" panose="02040502050405020303" pitchFamily="18" charset="0"/>
            </a:endParaRPr>
          </a:p>
          <a:p>
            <a:pPr marL="457200" lvl="1" indent="0">
              <a:buNone/>
            </a:pPr>
            <a:r>
              <a:rPr lang="en-US" sz="2000" b="1" dirty="0">
                <a:latin typeface="Georgia" panose="02040502050405020303" pitchFamily="18" charset="0"/>
              </a:rPr>
              <a:t>3. </a:t>
            </a:r>
            <a:r>
              <a:rPr lang="en-US" sz="2000" dirty="0">
                <a:solidFill>
                  <a:schemeClr val="tx2"/>
                </a:solidFill>
                <a:latin typeface="Georgia" panose="02040502050405020303" pitchFamily="18" charset="0"/>
              </a:rPr>
              <a:t>Hybrid Cloud</a:t>
            </a:r>
          </a:p>
          <a:p>
            <a:pPr marL="457200" lvl="1" indent="0">
              <a:buNone/>
            </a:pPr>
            <a:r>
              <a:rPr lang="en-US" sz="2000" b="1" i="0" dirty="0">
                <a:solidFill>
                  <a:srgbClr val="000000"/>
                </a:solidFill>
                <a:effectLst/>
                <a:latin typeface="Georgia" panose="02040502050405020303" pitchFamily="18" charset="0"/>
              </a:rPr>
              <a:t>          Example:</a:t>
            </a:r>
            <a:r>
              <a:rPr lang="en-US" sz="2000" b="0" i="0" dirty="0">
                <a:solidFill>
                  <a:srgbClr val="000000"/>
                </a:solidFill>
                <a:effectLst/>
                <a:latin typeface="Georgia" panose="02040502050405020303" pitchFamily="18" charset="0"/>
              </a:rPr>
              <a:t> Oracle Cloud at Customer, Google cloud Anthos, AWS Outpost</a:t>
            </a:r>
            <a:endParaRPr lang="en-US" sz="2000" dirty="0">
              <a:solidFill>
                <a:srgbClr val="000000"/>
              </a:solidFill>
              <a:latin typeface="Georgia" panose="02040502050405020303" pitchFamily="18" charset="0"/>
            </a:endParaRPr>
          </a:p>
          <a:p>
            <a:pPr marL="457200" lvl="1" indent="0">
              <a:buNone/>
            </a:pPr>
            <a:r>
              <a:rPr lang="en-US" sz="2000" b="0" i="0" dirty="0">
                <a:solidFill>
                  <a:srgbClr val="000000"/>
                </a:solidFill>
                <a:effectLst/>
                <a:latin typeface="Georgia" panose="02040502050405020303" pitchFamily="18" charset="0"/>
              </a:rPr>
              <a:t>4. </a:t>
            </a:r>
            <a:r>
              <a:rPr lang="en-US" sz="2000" dirty="0">
                <a:solidFill>
                  <a:srgbClr val="000000"/>
                </a:solidFill>
                <a:latin typeface="Georgia" panose="02040502050405020303" pitchFamily="18" charset="0"/>
              </a:rPr>
              <a:t>Community Cloud</a:t>
            </a:r>
            <a:endParaRPr lang="en-US" sz="2000" b="0" i="0" dirty="0">
              <a:solidFill>
                <a:srgbClr val="000000"/>
              </a:solidFill>
              <a:effectLst/>
              <a:latin typeface="Georgia" panose="02040502050405020303" pitchFamily="18" charset="0"/>
            </a:endParaRPr>
          </a:p>
          <a:p>
            <a:pPr marL="457200" lvl="1" indent="0">
              <a:buNone/>
            </a:pPr>
            <a:r>
              <a:rPr lang="en-US" sz="2000" dirty="0">
                <a:solidFill>
                  <a:srgbClr val="000000"/>
                </a:solidFill>
                <a:latin typeface="Georgia" panose="02040502050405020303" pitchFamily="18" charset="0"/>
              </a:rPr>
              <a:t>       </a:t>
            </a:r>
            <a:r>
              <a:rPr lang="en-US" sz="2000" b="1" dirty="0">
                <a:solidFill>
                  <a:srgbClr val="000000"/>
                </a:solidFill>
                <a:latin typeface="Georgia" panose="02040502050405020303" pitchFamily="18" charset="0"/>
              </a:rPr>
              <a:t>   Example :</a:t>
            </a:r>
            <a:r>
              <a:rPr lang="en-US" sz="2000" dirty="0">
                <a:solidFill>
                  <a:srgbClr val="000000"/>
                </a:solidFill>
                <a:latin typeface="Georgia" panose="02040502050405020303" pitchFamily="18" charset="0"/>
              </a:rPr>
              <a:t> Media and Health care industry, Scientific research</a:t>
            </a:r>
          </a:p>
          <a:p>
            <a:pPr marL="457200" lvl="1" indent="0">
              <a:buNone/>
            </a:pPr>
            <a:r>
              <a:rPr lang="en-US" sz="2000" b="0" i="0" dirty="0">
                <a:solidFill>
                  <a:srgbClr val="000000"/>
                </a:solidFill>
                <a:effectLst/>
                <a:latin typeface="Georgia" panose="02040502050405020303" pitchFamily="18" charset="0"/>
              </a:rPr>
              <a:t>5.  Multi Cloud</a:t>
            </a:r>
          </a:p>
          <a:p>
            <a:pPr marL="457200" lvl="1" indent="0">
              <a:buNone/>
            </a:pPr>
            <a:r>
              <a:rPr lang="en-US" sz="2000" dirty="0">
                <a:solidFill>
                  <a:srgbClr val="000000"/>
                </a:solidFill>
                <a:latin typeface="Georgia" panose="02040502050405020303" pitchFamily="18" charset="0"/>
              </a:rPr>
              <a:t>      </a:t>
            </a:r>
            <a:r>
              <a:rPr lang="en-US" sz="2000" b="0" i="0" dirty="0">
                <a:solidFill>
                  <a:srgbClr val="000000"/>
                </a:solidFill>
                <a:effectLst/>
                <a:latin typeface="Georgia" panose="02040502050405020303" pitchFamily="18" charset="0"/>
              </a:rPr>
              <a:t>           </a:t>
            </a:r>
            <a:endParaRPr lang="en-US" sz="2000" dirty="0">
              <a:latin typeface="Georgia" panose="02040502050405020303" pitchFamily="18" charset="0"/>
            </a:endParaRPr>
          </a:p>
        </p:txBody>
      </p:sp>
      <p:sp>
        <p:nvSpPr>
          <p:cNvPr id="3" name="Title 2">
            <a:extLst>
              <a:ext uri="{FF2B5EF4-FFF2-40B4-BE49-F238E27FC236}">
                <a16:creationId xmlns:a16="http://schemas.microsoft.com/office/drawing/2014/main" id="{313C381D-80BC-B45F-BB86-D7D340C106BA}"/>
              </a:ext>
            </a:extLst>
          </p:cNvPr>
          <p:cNvSpPr>
            <a:spLocks noGrp="1"/>
          </p:cNvSpPr>
          <p:nvPr>
            <p:ph type="title"/>
          </p:nvPr>
        </p:nvSpPr>
        <p:spPr>
          <a:xfrm>
            <a:off x="548640" y="395927"/>
            <a:ext cx="10687175" cy="365125"/>
          </a:xfrm>
        </p:spPr>
        <p:txBody>
          <a:bodyPr/>
          <a:lstStyle/>
          <a:p>
            <a:r>
              <a:rPr lang="en-US" sz="2800" dirty="0">
                <a:latin typeface="Georgia" panose="02040502050405020303" pitchFamily="18" charset="0"/>
              </a:rPr>
              <a:t>Cloud deployment models</a:t>
            </a:r>
          </a:p>
        </p:txBody>
      </p:sp>
      <p:sp>
        <p:nvSpPr>
          <p:cNvPr id="4" name="Date Placeholder 3">
            <a:extLst>
              <a:ext uri="{FF2B5EF4-FFF2-40B4-BE49-F238E27FC236}">
                <a16:creationId xmlns:a16="http://schemas.microsoft.com/office/drawing/2014/main" id="{A9559BAF-1561-6527-F2BE-CC46C8508130}"/>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982BFCC-5330-4914-BB08-16E78B043C42}"/>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37EFEC76-7734-25A4-1021-4FE0E5019061}"/>
              </a:ext>
            </a:extLst>
          </p:cNvPr>
          <p:cNvSpPr>
            <a:spLocks noGrp="1"/>
          </p:cNvSpPr>
          <p:nvPr>
            <p:ph type="sldNum" sz="quarter" idx="16"/>
          </p:nvPr>
        </p:nvSpPr>
        <p:spPr/>
        <p:txBody>
          <a:bodyPr/>
          <a:lstStyle/>
          <a:p>
            <a:fld id="{2533969A-88D7-D043-9145-D433A02B4603}" type="slidenum">
              <a:rPr lang="en-US" smtClean="0"/>
              <a:pPr/>
              <a:t>16</a:t>
            </a:fld>
            <a:endParaRPr lang="en-US" dirty="0"/>
          </a:p>
        </p:txBody>
      </p:sp>
      <p:pic>
        <p:nvPicPr>
          <p:cNvPr id="9" name="Picture 8" descr="Diagram&#10;&#10;Description automatically generated">
            <a:extLst>
              <a:ext uri="{FF2B5EF4-FFF2-40B4-BE49-F238E27FC236}">
                <a16:creationId xmlns:a16="http://schemas.microsoft.com/office/drawing/2014/main" id="{E7EEC3CF-1AB8-667C-30D2-24A5443E22F2}"/>
              </a:ext>
            </a:extLst>
          </p:cNvPr>
          <p:cNvPicPr>
            <a:picLocks noChangeAspect="1"/>
          </p:cNvPicPr>
          <p:nvPr/>
        </p:nvPicPr>
        <p:blipFill>
          <a:blip r:embed="rId3"/>
          <a:stretch>
            <a:fillRect/>
          </a:stretch>
        </p:blipFill>
        <p:spPr>
          <a:xfrm>
            <a:off x="7715690" y="1181100"/>
            <a:ext cx="3520125" cy="2686050"/>
          </a:xfrm>
          <a:prstGeom prst="rect">
            <a:avLst/>
          </a:prstGeom>
        </p:spPr>
      </p:pic>
      <p:pic>
        <p:nvPicPr>
          <p:cNvPr id="8" name="Picture 7" descr="A blue text on a white background&#10;&#10;Description automatically generated with medium confidence">
            <a:extLst>
              <a:ext uri="{FF2B5EF4-FFF2-40B4-BE49-F238E27FC236}">
                <a16:creationId xmlns:a16="http://schemas.microsoft.com/office/drawing/2014/main" id="{D0CA0C67-99EE-DB59-CF7C-2C7B4965EEB4}"/>
              </a:ext>
            </a:extLst>
          </p:cNvPr>
          <p:cNvPicPr>
            <a:picLocks noChangeAspect="1"/>
          </p:cNvPicPr>
          <p:nvPr/>
        </p:nvPicPr>
        <p:blipFill>
          <a:blip r:embed="rId4"/>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2470979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99A1AF-54E0-9546-D47E-FA244FAFC158}"/>
              </a:ext>
            </a:extLst>
          </p:cNvPr>
          <p:cNvSpPr>
            <a:spLocks noGrp="1"/>
          </p:cNvSpPr>
          <p:nvPr>
            <p:ph sz="quarter" idx="13"/>
          </p:nvPr>
        </p:nvSpPr>
        <p:spPr>
          <a:xfrm>
            <a:off x="548640" y="1403927"/>
            <a:ext cx="10687175" cy="4162602"/>
          </a:xfrm>
        </p:spPr>
        <p:txBody>
          <a:bodyPr/>
          <a:lstStyle/>
          <a:p>
            <a:pPr marL="0" indent="0">
              <a:buNone/>
            </a:pPr>
            <a:r>
              <a:rPr lang="en-US" sz="2000" b="1" dirty="0">
                <a:latin typeface="Georgia" panose="02040502050405020303" pitchFamily="18" charset="0"/>
                <a:cs typeface="Calibri" panose="020F0502020204030204" pitchFamily="34" charset="0"/>
              </a:rPr>
              <a:t> </a:t>
            </a:r>
          </a:p>
          <a:p>
            <a:pPr marL="0" indent="0">
              <a:buNone/>
            </a:pPr>
            <a:r>
              <a:rPr lang="en-US" dirty="0"/>
              <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966AB516-C0BE-A03E-CAC3-A82843DF9C68}"/>
              </a:ext>
            </a:extLst>
          </p:cNvPr>
          <p:cNvSpPr>
            <a:spLocks noGrp="1"/>
          </p:cNvSpPr>
          <p:nvPr>
            <p:ph type="title"/>
          </p:nvPr>
        </p:nvSpPr>
        <p:spPr>
          <a:xfrm>
            <a:off x="548640" y="488561"/>
            <a:ext cx="10687175" cy="496067"/>
          </a:xfrm>
        </p:spPr>
        <p:txBody>
          <a:bodyPr/>
          <a:lstStyle/>
          <a:p>
            <a:r>
              <a:rPr lang="en-US" sz="2800" dirty="0">
                <a:latin typeface="Georgia" panose="02040502050405020303" pitchFamily="18" charset="0"/>
              </a:rPr>
              <a:t>Cloud Providers</a:t>
            </a:r>
          </a:p>
        </p:txBody>
      </p:sp>
      <p:sp>
        <p:nvSpPr>
          <p:cNvPr id="4" name="Date Placeholder 3">
            <a:extLst>
              <a:ext uri="{FF2B5EF4-FFF2-40B4-BE49-F238E27FC236}">
                <a16:creationId xmlns:a16="http://schemas.microsoft.com/office/drawing/2014/main" id="{38B61595-681E-0C5A-0CF7-1E4D442A9F90}"/>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5BFEB11-4A9A-0EDA-8272-8AA2D264C622}"/>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5C963DA4-2FFA-5023-1565-B12695439C54}"/>
              </a:ext>
            </a:extLst>
          </p:cNvPr>
          <p:cNvSpPr>
            <a:spLocks noGrp="1"/>
          </p:cNvSpPr>
          <p:nvPr>
            <p:ph type="sldNum" sz="quarter" idx="16"/>
          </p:nvPr>
        </p:nvSpPr>
        <p:spPr/>
        <p:txBody>
          <a:bodyPr/>
          <a:lstStyle/>
          <a:p>
            <a:fld id="{2533969A-88D7-D043-9145-D433A02B4603}" type="slidenum">
              <a:rPr lang="en-US" smtClean="0"/>
              <a:pPr/>
              <a:t>17</a:t>
            </a:fld>
            <a:endParaRPr lang="en-US" dirty="0"/>
          </a:p>
        </p:txBody>
      </p:sp>
      <p:cxnSp>
        <p:nvCxnSpPr>
          <p:cNvPr id="8" name="Straight Connector 7">
            <a:extLst>
              <a:ext uri="{FF2B5EF4-FFF2-40B4-BE49-F238E27FC236}">
                <a16:creationId xmlns:a16="http://schemas.microsoft.com/office/drawing/2014/main" id="{0FF0A521-2EA0-8527-00B5-2DCCCCD2C5FA}"/>
              </a:ext>
            </a:extLst>
          </p:cNvPr>
          <p:cNvCxnSpPr>
            <a:cxnSpLocks/>
          </p:cNvCxnSpPr>
          <p:nvPr/>
        </p:nvCxnSpPr>
        <p:spPr>
          <a:xfrm>
            <a:off x="5602665" y="1566540"/>
            <a:ext cx="0" cy="383737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2A9944-D38A-BF72-AA72-4F51DC87469B}"/>
              </a:ext>
            </a:extLst>
          </p:cNvPr>
          <p:cNvSpPr txBox="1"/>
          <p:nvPr/>
        </p:nvSpPr>
        <p:spPr>
          <a:xfrm>
            <a:off x="1253765" y="2007909"/>
            <a:ext cx="4015803"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Amazon Web Services (AWS)</a:t>
            </a:r>
          </a:p>
          <a:p>
            <a:pPr marL="285750" indent="-285750" algn="just">
              <a:buFont typeface="Wingdings" panose="05000000000000000000" pitchFamily="2" charset="2"/>
              <a:buChar char="Ø"/>
            </a:pPr>
            <a:endParaRPr lang="en-US" sz="2000" dirty="0">
              <a:solidFill>
                <a:schemeClr val="tx2"/>
              </a:solidFill>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Microsoft Azure</a:t>
            </a:r>
          </a:p>
          <a:p>
            <a:pPr marL="285750" indent="-285750" algn="just">
              <a:buFont typeface="Wingdings" panose="05000000000000000000" pitchFamily="2" charset="2"/>
              <a:buChar char="Ø"/>
            </a:pPr>
            <a:endParaRPr lang="en-US" sz="2000" b="0" i="0" dirty="0">
              <a:solidFill>
                <a:schemeClr val="tx2"/>
              </a:solidFill>
              <a:effectLst/>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Google Cloud Platform</a:t>
            </a:r>
          </a:p>
          <a:p>
            <a:pPr marL="285750" indent="-285750" algn="just">
              <a:buFont typeface="Wingdings" panose="05000000000000000000" pitchFamily="2" charset="2"/>
              <a:buChar char="Ø"/>
            </a:pPr>
            <a:endParaRPr lang="en-US" sz="2000" dirty="0">
              <a:solidFill>
                <a:schemeClr val="tx2"/>
              </a:solidFill>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IBM Cloud Services</a:t>
            </a:r>
          </a:p>
          <a:p>
            <a:pPr marL="285750" indent="-285750" algn="just">
              <a:buFont typeface="Wingdings" panose="05000000000000000000" pitchFamily="2" charset="2"/>
              <a:buChar char="Ø"/>
            </a:pPr>
            <a:endParaRPr lang="en-US" sz="2000" b="0" i="0" dirty="0">
              <a:solidFill>
                <a:schemeClr val="tx2"/>
              </a:solidFill>
              <a:effectLst/>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VMware Cloud</a:t>
            </a:r>
          </a:p>
          <a:p>
            <a:pPr algn="just"/>
            <a:endParaRPr lang="en-US" b="0" i="0" dirty="0">
              <a:solidFill>
                <a:srgbClr val="610B4B"/>
              </a:solidFill>
              <a:effectLst/>
              <a:latin typeface="erdana"/>
            </a:endParaRPr>
          </a:p>
        </p:txBody>
      </p:sp>
      <p:sp>
        <p:nvSpPr>
          <p:cNvPr id="11" name="TextBox 10">
            <a:extLst>
              <a:ext uri="{FF2B5EF4-FFF2-40B4-BE49-F238E27FC236}">
                <a16:creationId xmlns:a16="http://schemas.microsoft.com/office/drawing/2014/main" id="{4A0145AC-0833-CA4D-ECD9-025F69E15495}"/>
              </a:ext>
            </a:extLst>
          </p:cNvPr>
          <p:cNvSpPr txBox="1"/>
          <p:nvPr/>
        </p:nvSpPr>
        <p:spPr>
          <a:xfrm>
            <a:off x="6297136" y="2052032"/>
            <a:ext cx="3796769"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Oracle cloud</a:t>
            </a:r>
          </a:p>
          <a:p>
            <a:pPr marL="285750" indent="-285750" algn="just">
              <a:buFont typeface="Wingdings" panose="05000000000000000000" pitchFamily="2" charset="2"/>
              <a:buChar char="Ø"/>
            </a:pPr>
            <a:endParaRPr lang="en-US" sz="2000" dirty="0">
              <a:solidFill>
                <a:schemeClr val="tx2"/>
              </a:solidFill>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Red Hat</a:t>
            </a:r>
          </a:p>
          <a:p>
            <a:pPr marL="285750" indent="-285750" algn="just">
              <a:buFont typeface="Wingdings" panose="05000000000000000000" pitchFamily="2" charset="2"/>
              <a:buChar char="Ø"/>
            </a:pPr>
            <a:endParaRPr lang="en-US" sz="2000" b="0" i="0" dirty="0">
              <a:solidFill>
                <a:schemeClr val="tx2"/>
              </a:solidFill>
              <a:effectLst/>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Digital Ocean</a:t>
            </a:r>
          </a:p>
          <a:p>
            <a:pPr marL="285750" indent="-285750" algn="just">
              <a:buFont typeface="Wingdings" panose="05000000000000000000" pitchFamily="2" charset="2"/>
              <a:buChar char="Ø"/>
            </a:pPr>
            <a:endParaRPr lang="en-US" sz="2000" dirty="0">
              <a:solidFill>
                <a:schemeClr val="tx2"/>
              </a:solidFill>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Rackspace</a:t>
            </a:r>
          </a:p>
          <a:p>
            <a:pPr marL="285750" indent="-285750" algn="just">
              <a:buFont typeface="Wingdings" panose="05000000000000000000" pitchFamily="2" charset="2"/>
              <a:buChar char="Ø"/>
            </a:pPr>
            <a:endParaRPr lang="en-US" sz="2000" b="0" i="0" dirty="0">
              <a:solidFill>
                <a:schemeClr val="tx2"/>
              </a:solidFill>
              <a:effectLst/>
              <a:latin typeface="Georgia" panose="02040502050405020303" pitchFamily="18" charset="0"/>
            </a:endParaRPr>
          </a:p>
          <a:p>
            <a:pPr marL="285750" indent="-285750" algn="just">
              <a:buFont typeface="Wingdings" panose="05000000000000000000" pitchFamily="2" charset="2"/>
              <a:buChar char="Ø"/>
            </a:pPr>
            <a:r>
              <a:rPr lang="en-US" sz="2000" b="0" i="0" dirty="0">
                <a:solidFill>
                  <a:schemeClr val="tx2"/>
                </a:solidFill>
                <a:effectLst/>
                <a:latin typeface="Georgia" panose="02040502050405020303" pitchFamily="18" charset="0"/>
              </a:rPr>
              <a:t>Alibaba Cloud</a:t>
            </a:r>
          </a:p>
          <a:p>
            <a:pPr algn="just"/>
            <a:endParaRPr lang="en-US" b="0" i="0" dirty="0">
              <a:solidFill>
                <a:srgbClr val="610B4B"/>
              </a:solidFill>
              <a:effectLst/>
              <a:latin typeface="erdana"/>
            </a:endParaRPr>
          </a:p>
        </p:txBody>
      </p:sp>
      <p:pic>
        <p:nvPicPr>
          <p:cNvPr id="10" name="Picture 9" descr="A blue text on a white background&#10;&#10;Description automatically generated with medium confidence">
            <a:extLst>
              <a:ext uri="{FF2B5EF4-FFF2-40B4-BE49-F238E27FC236}">
                <a16:creationId xmlns:a16="http://schemas.microsoft.com/office/drawing/2014/main" id="{122A3A51-84CC-C053-6BB8-8919FB872919}"/>
              </a:ext>
            </a:extLst>
          </p:cNvPr>
          <p:cNvPicPr>
            <a:picLocks noChangeAspect="1"/>
          </p:cNvPicPr>
          <p:nvPr/>
        </p:nvPicPr>
        <p:blipFill>
          <a:blip r:embed="rId2"/>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356224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356AD2-1CB5-F122-3342-BEA8B9266C6B}"/>
              </a:ext>
            </a:extLst>
          </p:cNvPr>
          <p:cNvSpPr>
            <a:spLocks noGrp="1"/>
          </p:cNvSpPr>
          <p:nvPr>
            <p:ph sz="quarter" idx="13"/>
          </p:nvPr>
        </p:nvSpPr>
        <p:spPr>
          <a:xfrm>
            <a:off x="548640" y="1112363"/>
            <a:ext cx="10687175" cy="5087269"/>
          </a:xfrm>
        </p:spPr>
        <p:txBody>
          <a:bodyPr/>
          <a:lstStyle/>
          <a:p>
            <a:pPr marL="0" indent="0">
              <a:buNone/>
            </a:pPr>
            <a:r>
              <a:rPr lang="en-US" dirty="0"/>
              <a:t>  </a:t>
            </a:r>
          </a:p>
          <a:p>
            <a:pPr marL="0" indent="0">
              <a:buNone/>
            </a:pPr>
            <a:r>
              <a:rPr lang="en-US" dirty="0"/>
              <a:t> </a:t>
            </a:r>
          </a:p>
        </p:txBody>
      </p:sp>
      <p:sp>
        <p:nvSpPr>
          <p:cNvPr id="3" name="Title 2">
            <a:extLst>
              <a:ext uri="{FF2B5EF4-FFF2-40B4-BE49-F238E27FC236}">
                <a16:creationId xmlns:a16="http://schemas.microsoft.com/office/drawing/2014/main" id="{9F68ADEA-9288-9B79-2D8C-8D541BFA8D1C}"/>
              </a:ext>
            </a:extLst>
          </p:cNvPr>
          <p:cNvSpPr>
            <a:spLocks noGrp="1"/>
          </p:cNvSpPr>
          <p:nvPr>
            <p:ph type="title"/>
          </p:nvPr>
        </p:nvSpPr>
        <p:spPr>
          <a:xfrm>
            <a:off x="568171" y="290999"/>
            <a:ext cx="9144000" cy="405521"/>
          </a:xfrm>
        </p:spPr>
        <p:txBody>
          <a:bodyPr/>
          <a:lstStyle/>
          <a:p>
            <a:r>
              <a:rPr lang="en-US" sz="2800" dirty="0">
                <a:latin typeface="Georgia" panose="02040502050405020303" pitchFamily="18" charset="0"/>
              </a:rPr>
              <a:t>AWS vs Azure vs GCP As of  Q4 2022</a:t>
            </a:r>
            <a:br>
              <a:rPr lang="en-US" sz="2800" dirty="0">
                <a:latin typeface="Georgia" panose="02040502050405020303" pitchFamily="18" charset="0"/>
              </a:rPr>
            </a:br>
            <a:br>
              <a:rPr lang="en-US" sz="2800" dirty="0">
                <a:latin typeface="Georgia" panose="02040502050405020303" pitchFamily="18" charset="0"/>
              </a:rPr>
            </a:br>
            <a:br>
              <a:rPr lang="en-US" sz="2800" dirty="0">
                <a:latin typeface="Georgia" panose="02040502050405020303" pitchFamily="18" charset="0"/>
              </a:rPr>
            </a:br>
            <a:br>
              <a:rPr lang="en-US" sz="2800" dirty="0">
                <a:latin typeface="Georgia" panose="02040502050405020303" pitchFamily="18" charset="0"/>
              </a:rPr>
            </a:br>
            <a:br>
              <a:rPr lang="en-US" sz="2800" dirty="0">
                <a:latin typeface="Georgia" panose="02040502050405020303" pitchFamily="18" charset="0"/>
              </a:rPr>
            </a:br>
            <a:endParaRPr lang="en-US" sz="2800" dirty="0">
              <a:latin typeface="Georgia" panose="02040502050405020303" pitchFamily="18" charset="0"/>
            </a:endParaRPr>
          </a:p>
        </p:txBody>
      </p:sp>
      <p:sp>
        <p:nvSpPr>
          <p:cNvPr id="4" name="Date Placeholder 3">
            <a:extLst>
              <a:ext uri="{FF2B5EF4-FFF2-40B4-BE49-F238E27FC236}">
                <a16:creationId xmlns:a16="http://schemas.microsoft.com/office/drawing/2014/main" id="{20576082-E64D-C6D2-1356-4F798E731C7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16553B3-B09C-9861-D4D1-F1A7AF3C95C9}"/>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4F26735-826B-E44A-1B48-C5786A1264D1}"/>
              </a:ext>
            </a:extLst>
          </p:cNvPr>
          <p:cNvSpPr>
            <a:spLocks noGrp="1"/>
          </p:cNvSpPr>
          <p:nvPr>
            <p:ph type="sldNum" sz="quarter" idx="16"/>
          </p:nvPr>
        </p:nvSpPr>
        <p:spPr/>
        <p:txBody>
          <a:bodyPr/>
          <a:lstStyle/>
          <a:p>
            <a:fld id="{2533969A-88D7-D043-9145-D433A02B4603}" type="slidenum">
              <a:rPr lang="en-US" smtClean="0"/>
              <a:pPr/>
              <a:t>18</a:t>
            </a:fld>
            <a:endParaRPr lang="en-US" dirty="0"/>
          </a:p>
        </p:txBody>
      </p:sp>
      <p:graphicFrame>
        <p:nvGraphicFramePr>
          <p:cNvPr id="10" name="Table 10">
            <a:extLst>
              <a:ext uri="{FF2B5EF4-FFF2-40B4-BE49-F238E27FC236}">
                <a16:creationId xmlns:a16="http://schemas.microsoft.com/office/drawing/2014/main" id="{13EB9573-9A39-059C-AC3B-CC4574D0EAE6}"/>
              </a:ext>
            </a:extLst>
          </p:cNvPr>
          <p:cNvGraphicFramePr>
            <a:graphicFrameLocks noGrp="1"/>
          </p:cNvGraphicFramePr>
          <p:nvPr>
            <p:extLst>
              <p:ext uri="{D42A27DB-BD31-4B8C-83A1-F6EECF244321}">
                <p14:modId xmlns:p14="http://schemas.microsoft.com/office/powerpoint/2010/main" val="3958767380"/>
              </p:ext>
            </p:extLst>
          </p:nvPr>
        </p:nvGraphicFramePr>
        <p:xfrm>
          <a:off x="2015232" y="1242874"/>
          <a:ext cx="8151679" cy="5017539"/>
        </p:xfrm>
        <a:graphic>
          <a:graphicData uri="http://schemas.openxmlformats.org/drawingml/2006/table">
            <a:tbl>
              <a:tblPr firstRow="1" bandRow="1">
                <a:tableStyleId>{5C22544A-7EE6-4342-B048-85BDC9FD1C3A}</a:tableStyleId>
              </a:tblPr>
              <a:tblGrid>
                <a:gridCol w="2332009">
                  <a:extLst>
                    <a:ext uri="{9D8B030D-6E8A-4147-A177-3AD203B41FA5}">
                      <a16:colId xmlns:a16="http://schemas.microsoft.com/office/drawing/2014/main" val="1764120797"/>
                    </a:ext>
                  </a:extLst>
                </a:gridCol>
                <a:gridCol w="1939890">
                  <a:extLst>
                    <a:ext uri="{9D8B030D-6E8A-4147-A177-3AD203B41FA5}">
                      <a16:colId xmlns:a16="http://schemas.microsoft.com/office/drawing/2014/main" val="2241998622"/>
                    </a:ext>
                  </a:extLst>
                </a:gridCol>
                <a:gridCol w="1939890">
                  <a:extLst>
                    <a:ext uri="{9D8B030D-6E8A-4147-A177-3AD203B41FA5}">
                      <a16:colId xmlns:a16="http://schemas.microsoft.com/office/drawing/2014/main" val="1459694872"/>
                    </a:ext>
                  </a:extLst>
                </a:gridCol>
                <a:gridCol w="1939890">
                  <a:extLst>
                    <a:ext uri="{9D8B030D-6E8A-4147-A177-3AD203B41FA5}">
                      <a16:colId xmlns:a16="http://schemas.microsoft.com/office/drawing/2014/main" val="4199469894"/>
                    </a:ext>
                  </a:extLst>
                </a:gridCol>
              </a:tblGrid>
              <a:tr h="579021">
                <a:tc>
                  <a:txBody>
                    <a:bodyPr/>
                    <a:lstStyle/>
                    <a:p>
                      <a:endParaRPr lang="en-US" dirty="0"/>
                    </a:p>
                  </a:txBody>
                  <a:tcPr/>
                </a:tc>
                <a:tc>
                  <a:txBody>
                    <a:bodyPr/>
                    <a:lstStyle/>
                    <a:p>
                      <a:r>
                        <a:rPr lang="en-US" dirty="0">
                          <a:solidFill>
                            <a:schemeClr val="bg2"/>
                          </a:solidFill>
                        </a:rPr>
                        <a:t>AWS</a:t>
                      </a:r>
                    </a:p>
                  </a:txBody>
                  <a:tcPr/>
                </a:tc>
                <a:tc>
                  <a:txBody>
                    <a:bodyPr/>
                    <a:lstStyle/>
                    <a:p>
                      <a:r>
                        <a:rPr lang="en-US" dirty="0">
                          <a:solidFill>
                            <a:schemeClr val="bg2"/>
                          </a:solidFill>
                        </a:rPr>
                        <a:t>Azure</a:t>
                      </a:r>
                    </a:p>
                  </a:txBody>
                  <a:tcPr/>
                </a:tc>
                <a:tc>
                  <a:txBody>
                    <a:bodyPr/>
                    <a:lstStyle/>
                    <a:p>
                      <a:r>
                        <a:rPr lang="en-US" dirty="0">
                          <a:solidFill>
                            <a:schemeClr val="bg2"/>
                          </a:solidFill>
                        </a:rPr>
                        <a:t>GCP</a:t>
                      </a:r>
                    </a:p>
                  </a:txBody>
                  <a:tcPr/>
                </a:tc>
                <a:extLst>
                  <a:ext uri="{0D108BD9-81ED-4DB2-BD59-A6C34878D82A}">
                    <a16:rowId xmlns:a16="http://schemas.microsoft.com/office/drawing/2014/main" val="2160962916"/>
                  </a:ext>
                </a:extLst>
              </a:tr>
              <a:tr h="579021">
                <a:tc>
                  <a:txBody>
                    <a:bodyPr/>
                    <a:lstStyle/>
                    <a:p>
                      <a:r>
                        <a:rPr lang="en-US" sz="2000" b="1" dirty="0">
                          <a:solidFill>
                            <a:schemeClr val="accent1"/>
                          </a:solidFill>
                          <a:latin typeface="Calibri" panose="020F0502020204030204" pitchFamily="34" charset="0"/>
                          <a:cs typeface="Calibri" panose="020F0502020204030204" pitchFamily="34" charset="0"/>
                        </a:rPr>
                        <a:t>Cloud Provider</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Amazon</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Microsoft</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Google</a:t>
                      </a:r>
                    </a:p>
                  </a:txBody>
                  <a:tcPr/>
                </a:tc>
                <a:extLst>
                  <a:ext uri="{0D108BD9-81ED-4DB2-BD59-A6C34878D82A}">
                    <a16:rowId xmlns:a16="http://schemas.microsoft.com/office/drawing/2014/main" val="1223021724"/>
                  </a:ext>
                </a:extLst>
              </a:tr>
              <a:tr h="579021">
                <a:tc>
                  <a:txBody>
                    <a:bodyPr/>
                    <a:lstStyle/>
                    <a:p>
                      <a:r>
                        <a:rPr lang="en-US" sz="2000" b="1" dirty="0">
                          <a:solidFill>
                            <a:schemeClr val="accent1"/>
                          </a:solidFill>
                          <a:latin typeface="Calibri" panose="020F0502020204030204" pitchFamily="34" charset="0"/>
                          <a:cs typeface="Calibri" panose="020F0502020204030204" pitchFamily="34" charset="0"/>
                        </a:rPr>
                        <a:t>Launching Year</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2006</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2010</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2008</a:t>
                      </a:r>
                    </a:p>
                  </a:txBody>
                  <a:tcPr/>
                </a:tc>
                <a:extLst>
                  <a:ext uri="{0D108BD9-81ED-4DB2-BD59-A6C34878D82A}">
                    <a16:rowId xmlns:a16="http://schemas.microsoft.com/office/drawing/2014/main" val="3148360867"/>
                  </a:ext>
                </a:extLst>
              </a:tr>
              <a:tr h="579021">
                <a:tc>
                  <a:txBody>
                    <a:bodyPr/>
                    <a:lstStyle/>
                    <a:p>
                      <a:r>
                        <a:rPr lang="en-US" sz="2000" b="1" dirty="0">
                          <a:solidFill>
                            <a:schemeClr val="accent1"/>
                          </a:solidFill>
                          <a:latin typeface="Calibri" panose="020F0502020204030204" pitchFamily="34" charset="0"/>
                          <a:cs typeface="Calibri" panose="020F0502020204030204" pitchFamily="34" charset="0"/>
                        </a:rPr>
                        <a:t>Availability</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36 Regions</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60+ Regions</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24 Regions </a:t>
                      </a:r>
                    </a:p>
                  </a:txBody>
                  <a:tcPr/>
                </a:tc>
                <a:extLst>
                  <a:ext uri="{0D108BD9-81ED-4DB2-BD59-A6C34878D82A}">
                    <a16:rowId xmlns:a16="http://schemas.microsoft.com/office/drawing/2014/main" val="1455831718"/>
                  </a:ext>
                </a:extLst>
              </a:tr>
              <a:tr h="579021">
                <a:tc>
                  <a:txBody>
                    <a:bodyPr/>
                    <a:lstStyle/>
                    <a:p>
                      <a:r>
                        <a:rPr lang="en-US" sz="2000" b="1" dirty="0">
                          <a:solidFill>
                            <a:schemeClr val="accent1"/>
                          </a:solidFill>
                          <a:latin typeface="Calibri" panose="020F0502020204030204" pitchFamily="34" charset="0"/>
                          <a:cs typeface="Calibri" panose="020F0502020204030204" pitchFamily="34" charset="0"/>
                        </a:rPr>
                        <a:t>Services</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212+ Services</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200+ Services</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100+ Services</a:t>
                      </a:r>
                    </a:p>
                  </a:txBody>
                  <a:tcPr/>
                </a:tc>
                <a:extLst>
                  <a:ext uri="{0D108BD9-81ED-4DB2-BD59-A6C34878D82A}">
                    <a16:rowId xmlns:a16="http://schemas.microsoft.com/office/drawing/2014/main" val="530650478"/>
                  </a:ext>
                </a:extLst>
              </a:tr>
              <a:tr h="707478">
                <a:tc>
                  <a:txBody>
                    <a:bodyPr/>
                    <a:lstStyle/>
                    <a:p>
                      <a:r>
                        <a:rPr lang="en-US" sz="2000" b="1" dirty="0">
                          <a:solidFill>
                            <a:schemeClr val="accent1"/>
                          </a:solidFill>
                          <a:latin typeface="Calibri" panose="020F0502020204030204" pitchFamily="34" charset="0"/>
                          <a:cs typeface="Calibri" panose="020F0502020204030204" pitchFamily="34" charset="0"/>
                        </a:rPr>
                        <a:t>Cloud Market Share</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32%</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23%</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10%</a:t>
                      </a:r>
                    </a:p>
                  </a:txBody>
                  <a:tcPr/>
                </a:tc>
                <a:extLst>
                  <a:ext uri="{0D108BD9-81ED-4DB2-BD59-A6C34878D82A}">
                    <a16:rowId xmlns:a16="http://schemas.microsoft.com/office/drawing/2014/main" val="2606665793"/>
                  </a:ext>
                </a:extLst>
              </a:tr>
              <a:tr h="707478">
                <a:tc>
                  <a:txBody>
                    <a:bodyPr/>
                    <a:lstStyle/>
                    <a:p>
                      <a:r>
                        <a:rPr lang="en-US" sz="2000" b="1" dirty="0">
                          <a:solidFill>
                            <a:schemeClr val="accent1"/>
                          </a:solidFill>
                          <a:latin typeface="Calibri" panose="020F0502020204030204" pitchFamily="34" charset="0"/>
                          <a:cs typeface="Calibri" panose="020F0502020204030204" pitchFamily="34" charset="0"/>
                        </a:rPr>
                        <a:t>Pricing</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Charge Per Hour</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Charge Per Minute</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Charge Per Minute</a:t>
                      </a:r>
                    </a:p>
                  </a:txBody>
                  <a:tcPr/>
                </a:tc>
                <a:extLst>
                  <a:ext uri="{0D108BD9-81ED-4DB2-BD59-A6C34878D82A}">
                    <a16:rowId xmlns:a16="http://schemas.microsoft.com/office/drawing/2014/main" val="2801268034"/>
                  </a:ext>
                </a:extLst>
              </a:tr>
              <a:tr h="707478">
                <a:tc>
                  <a:txBody>
                    <a:bodyPr/>
                    <a:lstStyle/>
                    <a:p>
                      <a:r>
                        <a:rPr lang="en-US" sz="2000" b="1" dirty="0">
                          <a:solidFill>
                            <a:schemeClr val="accent1"/>
                          </a:solidFill>
                          <a:latin typeface="Calibri" panose="020F0502020204030204" pitchFamily="34" charset="0"/>
                          <a:cs typeface="Calibri" panose="020F0502020204030204" pitchFamily="34" charset="0"/>
                        </a:rPr>
                        <a:t>Clients</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Netflix, BMW, Samsung</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Apple, HP, Honeywell</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LG, Toyato, Vodafone</a:t>
                      </a:r>
                    </a:p>
                  </a:txBody>
                  <a:tcPr/>
                </a:tc>
                <a:extLst>
                  <a:ext uri="{0D108BD9-81ED-4DB2-BD59-A6C34878D82A}">
                    <a16:rowId xmlns:a16="http://schemas.microsoft.com/office/drawing/2014/main" val="938794989"/>
                  </a:ext>
                </a:extLst>
              </a:tr>
            </a:tbl>
          </a:graphicData>
        </a:graphic>
      </p:graphicFrame>
      <p:pic>
        <p:nvPicPr>
          <p:cNvPr id="8" name="Picture 7" descr="A blue text on a white background&#10;&#10;Description automatically generated with medium confidence">
            <a:extLst>
              <a:ext uri="{FF2B5EF4-FFF2-40B4-BE49-F238E27FC236}">
                <a16:creationId xmlns:a16="http://schemas.microsoft.com/office/drawing/2014/main" id="{3B396EAF-1A81-1FFE-1512-226C798813B1}"/>
              </a:ext>
            </a:extLst>
          </p:cNvPr>
          <p:cNvPicPr>
            <a:picLocks noChangeAspect="1"/>
          </p:cNvPicPr>
          <p:nvPr/>
        </p:nvPicPr>
        <p:blipFill>
          <a:blip r:embed="rId3"/>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954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bar chart, box and whisker chart&#10;&#10;Description automatically generated">
            <a:extLst>
              <a:ext uri="{FF2B5EF4-FFF2-40B4-BE49-F238E27FC236}">
                <a16:creationId xmlns:a16="http://schemas.microsoft.com/office/drawing/2014/main" id="{94F7133F-0D06-D437-2520-E49713FF3425}"/>
              </a:ext>
            </a:extLst>
          </p:cNvPr>
          <p:cNvPicPr>
            <a:picLocks noGrp="1" noChangeAspect="1"/>
          </p:cNvPicPr>
          <p:nvPr>
            <p:ph sz="quarter" idx="13"/>
          </p:nvPr>
        </p:nvPicPr>
        <p:blipFill>
          <a:blip r:embed="rId3"/>
          <a:stretch>
            <a:fillRect/>
          </a:stretch>
        </p:blipFill>
        <p:spPr>
          <a:xfrm>
            <a:off x="1974716" y="980388"/>
            <a:ext cx="8017696" cy="5509729"/>
          </a:xfrm>
        </p:spPr>
      </p:pic>
      <p:sp>
        <p:nvSpPr>
          <p:cNvPr id="3" name="Title 2">
            <a:extLst>
              <a:ext uri="{FF2B5EF4-FFF2-40B4-BE49-F238E27FC236}">
                <a16:creationId xmlns:a16="http://schemas.microsoft.com/office/drawing/2014/main" id="{DB8D92B0-77D5-2977-CECB-BD23FFC6B902}"/>
              </a:ext>
            </a:extLst>
          </p:cNvPr>
          <p:cNvSpPr>
            <a:spLocks noGrp="1"/>
          </p:cNvSpPr>
          <p:nvPr>
            <p:ph type="title"/>
          </p:nvPr>
        </p:nvSpPr>
        <p:spPr>
          <a:xfrm>
            <a:off x="548640" y="488561"/>
            <a:ext cx="10687175" cy="491827"/>
          </a:xfrm>
        </p:spPr>
        <p:txBody>
          <a:bodyPr/>
          <a:lstStyle/>
          <a:p>
            <a:r>
              <a:rPr lang="en-US" sz="2800" dirty="0">
                <a:latin typeface="Georgia" panose="02040502050405020303" pitchFamily="18" charset="0"/>
              </a:rPr>
              <a:t>Market Share of Cloud providers</a:t>
            </a:r>
          </a:p>
        </p:txBody>
      </p:sp>
      <p:sp>
        <p:nvSpPr>
          <p:cNvPr id="4" name="Date Placeholder 3">
            <a:extLst>
              <a:ext uri="{FF2B5EF4-FFF2-40B4-BE49-F238E27FC236}">
                <a16:creationId xmlns:a16="http://schemas.microsoft.com/office/drawing/2014/main" id="{A53B93C1-66C0-E68C-93D2-249F1F81BD4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0B6DDBF-7F58-D0D2-A3B0-CA7611F11F47}"/>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DD3CFC1-47FE-0C32-F3B8-4CBACDAB3522}"/>
              </a:ext>
            </a:extLst>
          </p:cNvPr>
          <p:cNvSpPr>
            <a:spLocks noGrp="1"/>
          </p:cNvSpPr>
          <p:nvPr>
            <p:ph type="sldNum" sz="quarter" idx="16"/>
          </p:nvPr>
        </p:nvSpPr>
        <p:spPr/>
        <p:txBody>
          <a:bodyPr/>
          <a:lstStyle/>
          <a:p>
            <a:fld id="{2533969A-88D7-D043-9145-D433A02B4603}" type="slidenum">
              <a:rPr lang="en-US" smtClean="0"/>
              <a:pPr/>
              <a:t>19</a:t>
            </a:fld>
            <a:endParaRPr lang="en-US" dirty="0"/>
          </a:p>
        </p:txBody>
      </p:sp>
      <p:pic>
        <p:nvPicPr>
          <p:cNvPr id="7" name="Picture 6" descr="A blue text on a white background&#10;&#10;Description automatically generated with medium confidence">
            <a:extLst>
              <a:ext uri="{FF2B5EF4-FFF2-40B4-BE49-F238E27FC236}">
                <a16:creationId xmlns:a16="http://schemas.microsoft.com/office/drawing/2014/main" id="{71C3B74F-E9C2-9D56-D579-572D12442E39}"/>
              </a:ext>
            </a:extLst>
          </p:cNvPr>
          <p:cNvPicPr>
            <a:picLocks noChangeAspect="1"/>
          </p:cNvPicPr>
          <p:nvPr/>
        </p:nvPicPr>
        <p:blipFill>
          <a:blip r:embed="rId4"/>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2066529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B25C9-4F13-9642-418B-F897C69FF857}"/>
              </a:ext>
            </a:extLst>
          </p:cNvPr>
          <p:cNvSpPr>
            <a:spLocks noGrp="1"/>
          </p:cNvSpPr>
          <p:nvPr>
            <p:ph idx="1"/>
          </p:nvPr>
        </p:nvSpPr>
        <p:spPr>
          <a:xfrm>
            <a:off x="1473724" y="2219416"/>
            <a:ext cx="7625888" cy="2707691"/>
          </a:xfrm>
        </p:spPr>
        <p:txBody>
          <a:bodyPr/>
          <a:lstStyle/>
          <a:p>
            <a:pPr marL="457200" indent="-457200" algn="l">
              <a:buFont typeface="Wingdings" panose="05000000000000000000" pitchFamily="2" charset="2"/>
              <a:buChar char="Ø"/>
            </a:pPr>
            <a:r>
              <a:rPr lang="en-US" sz="2400" dirty="0">
                <a:latin typeface="Calibri" panose="020F0502020204030204" pitchFamily="34" charset="0"/>
                <a:cs typeface="Calibri" panose="020F0502020204030204" pitchFamily="34" charset="0"/>
              </a:rPr>
              <a:t>Cloud concepts</a:t>
            </a:r>
          </a:p>
          <a:p>
            <a:pPr marL="457200" indent="-457200" algn="l">
              <a:buFont typeface="Wingdings" panose="05000000000000000000" pitchFamily="2" charset="2"/>
              <a:buChar char="Ø"/>
            </a:pPr>
            <a:r>
              <a:rPr lang="en-US" sz="2400" dirty="0">
                <a:latin typeface="Calibri" panose="020F0502020204030204" pitchFamily="34" charset="0"/>
                <a:cs typeface="Calibri" panose="020F0502020204030204" pitchFamily="34" charset="0"/>
              </a:rPr>
              <a:t>Azure architecture and services</a:t>
            </a:r>
          </a:p>
          <a:p>
            <a:pPr marL="457200" indent="-457200" algn="l">
              <a:buFont typeface="Wingdings" panose="05000000000000000000" pitchFamily="2" charset="2"/>
              <a:buChar char="Ø"/>
            </a:pPr>
            <a:r>
              <a:rPr lang="en-US" sz="2400" dirty="0">
                <a:latin typeface="Calibri" panose="020F0502020204030204" pitchFamily="34" charset="0"/>
                <a:cs typeface="Calibri" panose="020F0502020204030204" pitchFamily="34" charset="0"/>
              </a:rPr>
              <a:t>Azure management and governance</a:t>
            </a:r>
          </a:p>
          <a:p>
            <a:pPr marL="457200" indent="-457200" algn="l">
              <a:buFont typeface="Wingdings" panose="05000000000000000000" pitchFamily="2" charset="2"/>
              <a:buChar char="Ø"/>
            </a:pPr>
            <a:r>
              <a:rPr lang="en-US" sz="2400" dirty="0">
                <a:latin typeface="Calibri" panose="020F0502020204030204" pitchFamily="34" charset="0"/>
                <a:cs typeface="Calibri" panose="020F0502020204030204" pitchFamily="34" charset="0"/>
              </a:rPr>
              <a:t>Quiz &amp; Lab session</a:t>
            </a:r>
          </a:p>
          <a:p>
            <a:pPr marL="457200" indent="-457200" algn="l">
              <a:buFont typeface="Wingdings" panose="05000000000000000000" pitchFamily="2" charset="2"/>
              <a:buChar char="Ø"/>
            </a:pPr>
            <a:r>
              <a:rPr lang="en-US" sz="2400" dirty="0">
                <a:latin typeface="Calibri" panose="020F0502020204030204" pitchFamily="34" charset="0"/>
                <a:cs typeface="Calibri" panose="020F0502020204030204" pitchFamily="34" charset="0"/>
              </a:rPr>
              <a:t>Exam AZ-900 : Microsoft Azure Fundamentals</a:t>
            </a:r>
          </a:p>
        </p:txBody>
      </p:sp>
      <p:sp>
        <p:nvSpPr>
          <p:cNvPr id="3" name="Date Placeholder 2">
            <a:extLst>
              <a:ext uri="{FF2B5EF4-FFF2-40B4-BE49-F238E27FC236}">
                <a16:creationId xmlns:a16="http://schemas.microsoft.com/office/drawing/2014/main" id="{CE4AF223-C5BE-329B-DCAE-5F60EA23868C}"/>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6A505537-EA2F-2A7C-B757-A57EAEC9C5CE}"/>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5" name="Slide Number Placeholder 4">
            <a:extLst>
              <a:ext uri="{FF2B5EF4-FFF2-40B4-BE49-F238E27FC236}">
                <a16:creationId xmlns:a16="http://schemas.microsoft.com/office/drawing/2014/main" id="{EC8875FB-EAA9-4298-0DCD-4AD7DC3EB25D}"/>
              </a:ext>
            </a:extLst>
          </p:cNvPr>
          <p:cNvSpPr>
            <a:spLocks noGrp="1"/>
          </p:cNvSpPr>
          <p:nvPr>
            <p:ph type="sldNum" sz="quarter" idx="12"/>
          </p:nvPr>
        </p:nvSpPr>
        <p:spPr/>
        <p:txBody>
          <a:bodyPr/>
          <a:lstStyle/>
          <a:p>
            <a:fld id="{2533969A-88D7-D043-9145-D433A02B4603}" type="slidenum">
              <a:rPr lang="en-US" smtClean="0"/>
              <a:pPr/>
              <a:t>2</a:t>
            </a:fld>
            <a:endParaRPr lang="en-US" dirty="0"/>
          </a:p>
        </p:txBody>
      </p:sp>
      <p:sp>
        <p:nvSpPr>
          <p:cNvPr id="6" name="TextBox 5">
            <a:extLst>
              <a:ext uri="{FF2B5EF4-FFF2-40B4-BE49-F238E27FC236}">
                <a16:creationId xmlns:a16="http://schemas.microsoft.com/office/drawing/2014/main" id="{C0C31A9E-780F-4CCF-5D9F-410B9CC27954}"/>
              </a:ext>
            </a:extLst>
          </p:cNvPr>
          <p:cNvSpPr txBox="1"/>
          <p:nvPr/>
        </p:nvSpPr>
        <p:spPr>
          <a:xfrm>
            <a:off x="659876" y="887767"/>
            <a:ext cx="6335728" cy="1015663"/>
          </a:xfrm>
          <a:prstGeom prst="rect">
            <a:avLst/>
          </a:prstGeom>
          <a:noFill/>
        </p:spPr>
        <p:txBody>
          <a:bodyPr wrap="square" rtlCol="0">
            <a:spAutoFit/>
          </a:bodyPr>
          <a:lstStyle/>
          <a:p>
            <a:endParaRPr lang="en-US" sz="2800" b="1" dirty="0">
              <a:solidFill>
                <a:schemeClr val="bg2"/>
              </a:solidFill>
              <a:latin typeface="Georgia" panose="02040502050405020303" pitchFamily="18" charset="0"/>
              <a:cs typeface="Calibri" panose="020F0502020204030204" pitchFamily="34" charset="0"/>
            </a:endParaRPr>
          </a:p>
          <a:p>
            <a:r>
              <a:rPr lang="en-US" sz="3200" b="1" dirty="0">
                <a:solidFill>
                  <a:schemeClr val="bg2"/>
                </a:solidFill>
                <a:latin typeface="Calibri" panose="020F0502020204030204" pitchFamily="34" charset="0"/>
                <a:cs typeface="Calibri" panose="020F0502020204030204" pitchFamily="34" charset="0"/>
              </a:rPr>
              <a:t>Agenda</a:t>
            </a:r>
          </a:p>
        </p:txBody>
      </p:sp>
    </p:spTree>
    <p:extLst>
      <p:ext uri="{BB962C8B-B14F-4D97-AF65-F5344CB8AC3E}">
        <p14:creationId xmlns:p14="http://schemas.microsoft.com/office/powerpoint/2010/main" val="34171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screenshot, font&#10;&#10;Description automatically generated">
            <a:extLst>
              <a:ext uri="{FF2B5EF4-FFF2-40B4-BE49-F238E27FC236}">
                <a16:creationId xmlns:a16="http://schemas.microsoft.com/office/drawing/2014/main" id="{6ED559DD-18B4-AD87-C213-AD085C8723C8}"/>
              </a:ext>
            </a:extLst>
          </p:cNvPr>
          <p:cNvPicPr>
            <a:picLocks noGrp="1" noChangeAspect="1"/>
          </p:cNvPicPr>
          <p:nvPr>
            <p:ph sz="quarter" idx="13"/>
          </p:nvPr>
        </p:nvPicPr>
        <p:blipFill>
          <a:blip r:embed="rId3"/>
          <a:stretch>
            <a:fillRect/>
          </a:stretch>
        </p:blipFill>
        <p:spPr>
          <a:xfrm>
            <a:off x="2362200" y="1609725"/>
            <a:ext cx="8229600" cy="4670549"/>
          </a:xfrm>
        </p:spPr>
      </p:pic>
      <p:sp>
        <p:nvSpPr>
          <p:cNvPr id="3" name="Title 2">
            <a:extLst>
              <a:ext uri="{FF2B5EF4-FFF2-40B4-BE49-F238E27FC236}">
                <a16:creationId xmlns:a16="http://schemas.microsoft.com/office/drawing/2014/main" id="{AC61DDCB-9913-1F6D-20A4-A6F9987F6809}"/>
              </a:ext>
            </a:extLst>
          </p:cNvPr>
          <p:cNvSpPr>
            <a:spLocks noGrp="1"/>
          </p:cNvSpPr>
          <p:nvPr>
            <p:ph type="title"/>
          </p:nvPr>
        </p:nvSpPr>
        <p:spPr>
          <a:xfrm>
            <a:off x="548640" y="488561"/>
            <a:ext cx="10687175" cy="470227"/>
          </a:xfrm>
        </p:spPr>
        <p:txBody>
          <a:bodyPr/>
          <a:lstStyle/>
          <a:p>
            <a:r>
              <a:rPr lang="en-US" dirty="0">
                <a:latin typeface="Calibri" panose="020F0502020204030204" pitchFamily="34" charset="0"/>
                <a:cs typeface="Calibri" panose="020F0502020204030204" pitchFamily="34" charset="0"/>
              </a:rPr>
              <a:t>Top 3 Global Cloud provider Market share</a:t>
            </a:r>
          </a:p>
        </p:txBody>
      </p:sp>
      <p:sp>
        <p:nvSpPr>
          <p:cNvPr id="4" name="Date Placeholder 3">
            <a:extLst>
              <a:ext uri="{FF2B5EF4-FFF2-40B4-BE49-F238E27FC236}">
                <a16:creationId xmlns:a16="http://schemas.microsoft.com/office/drawing/2014/main" id="{CD255C18-F447-9AD0-823B-D70606611AA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B0195E4-E10D-DC49-F0AF-8DFBC31DCC0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6BF59D0-0FDD-E753-DDE8-B9C7C3B40C45}"/>
              </a:ext>
            </a:extLst>
          </p:cNvPr>
          <p:cNvSpPr>
            <a:spLocks noGrp="1"/>
          </p:cNvSpPr>
          <p:nvPr>
            <p:ph type="sldNum" sz="quarter" idx="16"/>
          </p:nvPr>
        </p:nvSpPr>
        <p:spPr/>
        <p:txBody>
          <a:bodyPr/>
          <a:lstStyle/>
          <a:p>
            <a:fld id="{2533969A-88D7-D043-9145-D433A02B4603}" type="slidenum">
              <a:rPr lang="en-US" smtClean="0"/>
              <a:pPr/>
              <a:t>20</a:t>
            </a:fld>
            <a:endParaRPr lang="en-US" dirty="0"/>
          </a:p>
        </p:txBody>
      </p:sp>
    </p:spTree>
    <p:extLst>
      <p:ext uri="{BB962C8B-B14F-4D97-AF65-F5344CB8AC3E}">
        <p14:creationId xmlns:p14="http://schemas.microsoft.com/office/powerpoint/2010/main" val="4127038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C608A-9A0E-9EDB-FA64-F5FA6C410F18}"/>
              </a:ext>
            </a:extLst>
          </p:cNvPr>
          <p:cNvSpPr>
            <a:spLocks noGrp="1"/>
          </p:cNvSpPr>
          <p:nvPr>
            <p:ph sz="quarter" idx="13"/>
          </p:nvPr>
        </p:nvSpPr>
        <p:spPr>
          <a:xfrm>
            <a:off x="548640" y="902451"/>
            <a:ext cx="10687175" cy="5297182"/>
          </a:xfrm>
        </p:spPr>
        <p:txBody>
          <a:bodyPr/>
          <a:lstStyle/>
          <a:p>
            <a:pPr marL="0" indent="0">
              <a:buNone/>
            </a:pPr>
            <a:r>
              <a:rPr lang="en-US" sz="1800" dirty="0">
                <a:solidFill>
                  <a:schemeClr val="tx2"/>
                </a:solidFill>
                <a:latin typeface="Calibri" panose="020F0502020204030204" pitchFamily="34" charset="0"/>
                <a:cs typeface="Calibri" panose="020F0502020204030204" pitchFamily="34" charset="0"/>
              </a:rPr>
              <a:t>1. </a:t>
            </a:r>
            <a:r>
              <a:rPr lang="en-US" sz="1800" b="1" dirty="0">
                <a:solidFill>
                  <a:schemeClr val="tx2"/>
                </a:solidFill>
                <a:latin typeface="Calibri" panose="020F0502020204030204" pitchFamily="34" charset="0"/>
                <a:cs typeface="Calibri" panose="020F0502020204030204" pitchFamily="34" charset="0"/>
              </a:rPr>
              <a:t>Which of the following describes a benefit of cloud services?</a:t>
            </a:r>
          </a:p>
          <a:p>
            <a:pPr marL="0" indent="0">
              <a:buNone/>
            </a:pPr>
            <a:r>
              <a:rPr lang="en-US" sz="1800" dirty="0">
                <a:solidFill>
                  <a:schemeClr val="tx2"/>
                </a:solidFill>
                <a:latin typeface="Calibri" panose="020F0502020204030204" pitchFamily="34" charset="0"/>
                <a:cs typeface="Calibri" panose="020F0502020204030204" pitchFamily="34" charset="0"/>
              </a:rPr>
              <a:t>          a) Economies of scale  b) Fixed workloads  c) Unpredictable costs </a:t>
            </a:r>
          </a:p>
          <a:p>
            <a:pPr marL="0" indent="0">
              <a:buNone/>
            </a:pPr>
            <a:r>
              <a:rPr lang="en-US" sz="1800" dirty="0">
                <a:solidFill>
                  <a:schemeClr val="tx2"/>
                </a:solidFill>
                <a:latin typeface="Calibri" panose="020F0502020204030204" pitchFamily="34" charset="0"/>
                <a:cs typeface="Calibri" panose="020F0502020204030204" pitchFamily="34" charset="0"/>
              </a:rPr>
              <a:t>2. </a:t>
            </a:r>
            <a:r>
              <a:rPr lang="en-US" sz="1800" b="1" dirty="0">
                <a:solidFill>
                  <a:schemeClr val="tx2"/>
                </a:solidFill>
                <a:latin typeface="Calibri" panose="020F0502020204030204" pitchFamily="34" charset="0"/>
                <a:cs typeface="Calibri" panose="020F0502020204030204" pitchFamily="34" charset="0"/>
              </a:rPr>
              <a:t>Operational Expenditure is spending money on services or products now and being billed for them now.</a:t>
            </a:r>
          </a:p>
          <a:p>
            <a:pPr marL="0" indent="0">
              <a:spcAft>
                <a:spcPts val="600"/>
              </a:spcAft>
              <a:buNone/>
            </a:pPr>
            <a:r>
              <a:rPr lang="en-US" sz="1800" dirty="0">
                <a:solidFill>
                  <a:schemeClr val="tx2"/>
                </a:solidFill>
                <a:latin typeface="Calibri" panose="020F0502020204030204" pitchFamily="34" charset="0"/>
                <a:cs typeface="Calibri" panose="020F0502020204030204" pitchFamily="34" charset="0"/>
              </a:rPr>
              <a:t>          a) True  b) False</a:t>
            </a:r>
          </a:p>
          <a:p>
            <a:pPr marL="0" indent="0">
              <a:spcBef>
                <a:spcPts val="0"/>
              </a:spcBef>
              <a:spcAft>
                <a:spcPts val="600"/>
              </a:spcAft>
              <a:buNone/>
            </a:pPr>
            <a:r>
              <a:rPr lang="en-US" sz="1800" dirty="0">
                <a:solidFill>
                  <a:schemeClr val="tx2"/>
                </a:solidFill>
                <a:latin typeface="Calibri" panose="020F0502020204030204" pitchFamily="34" charset="0"/>
                <a:cs typeface="Calibri" panose="020F0502020204030204" pitchFamily="34" charset="0"/>
              </a:rPr>
              <a:t>3. </a:t>
            </a:r>
            <a:r>
              <a:rPr lang="en-US" sz="1800" b="1" dirty="0">
                <a:solidFill>
                  <a:schemeClr val="tx2"/>
                </a:solidFill>
                <a:latin typeface="Calibri" panose="020F0502020204030204" pitchFamily="34" charset="0"/>
                <a:cs typeface="Calibri" panose="020F0502020204030204" pitchFamily="34" charset="0"/>
              </a:rPr>
              <a:t>Which of the following terms refer to making a service available with no downtime for an extended period of </a:t>
            </a:r>
          </a:p>
          <a:p>
            <a:pPr marL="0" indent="0">
              <a:spcBef>
                <a:spcPts val="0"/>
              </a:spcBef>
              <a:spcAft>
                <a:spcPts val="600"/>
              </a:spcAft>
              <a:buNone/>
            </a:pPr>
            <a:r>
              <a:rPr lang="en-US" sz="1800" b="1" dirty="0">
                <a:solidFill>
                  <a:schemeClr val="tx2"/>
                </a:solidFill>
                <a:latin typeface="Calibri" panose="020F0502020204030204" pitchFamily="34" charset="0"/>
                <a:cs typeface="Calibri" panose="020F0502020204030204" pitchFamily="34" charset="0"/>
              </a:rPr>
              <a:t>      time ?    </a:t>
            </a:r>
          </a:p>
          <a:p>
            <a:pPr marL="0" indent="0">
              <a:buNone/>
            </a:pPr>
            <a:r>
              <a:rPr lang="en-US" sz="1800" dirty="0">
                <a:solidFill>
                  <a:schemeClr val="tx2"/>
                </a:solidFill>
                <a:latin typeface="Calibri" panose="020F0502020204030204" pitchFamily="34" charset="0"/>
                <a:cs typeface="Calibri" panose="020F0502020204030204" pitchFamily="34" charset="0"/>
              </a:rPr>
              <a:t>         a)  Agility  b) Fault tolerance  c) High availability d) Auto scaling</a:t>
            </a:r>
          </a:p>
          <a:p>
            <a:pPr marL="0" indent="0">
              <a:buNone/>
            </a:pPr>
            <a:r>
              <a:rPr lang="en-US" sz="1800" dirty="0">
                <a:solidFill>
                  <a:schemeClr val="tx2"/>
                </a:solidFill>
                <a:latin typeface="Calibri" panose="020F0502020204030204" pitchFamily="34" charset="0"/>
                <a:cs typeface="Calibri" panose="020F0502020204030204" pitchFamily="34" charset="0"/>
              </a:rPr>
              <a:t>4.</a:t>
            </a:r>
            <a:r>
              <a:rPr lang="en-US" sz="1800" b="1" dirty="0">
                <a:solidFill>
                  <a:schemeClr val="tx2"/>
                </a:solidFill>
                <a:latin typeface="Calibri" panose="020F0502020204030204" pitchFamily="34" charset="0"/>
                <a:cs typeface="Calibri" panose="020F0502020204030204" pitchFamily="34" charset="0"/>
              </a:rPr>
              <a:t> Microsoft Office 365 is an example of?</a:t>
            </a:r>
          </a:p>
          <a:p>
            <a:pPr marL="0" indent="0">
              <a:spcAft>
                <a:spcPts val="600"/>
              </a:spcAft>
              <a:buNone/>
            </a:pPr>
            <a:r>
              <a:rPr lang="en-US" sz="1800" dirty="0">
                <a:solidFill>
                  <a:schemeClr val="tx2"/>
                </a:solidFill>
                <a:latin typeface="Calibri" panose="020F0502020204030204" pitchFamily="34" charset="0"/>
                <a:cs typeface="Calibri" panose="020F0502020204030204" pitchFamily="34" charset="0"/>
              </a:rPr>
              <a:t>         a) IaaS   b) PaaS   c) SaaS   d) DBaaS</a:t>
            </a:r>
          </a:p>
          <a:p>
            <a:pPr marL="0" indent="0">
              <a:spcBef>
                <a:spcPts val="0"/>
              </a:spcBef>
              <a:spcAft>
                <a:spcPts val="600"/>
              </a:spcAft>
              <a:buNone/>
            </a:pPr>
            <a:r>
              <a:rPr lang="en-US" sz="1800" dirty="0">
                <a:solidFill>
                  <a:schemeClr val="tx2"/>
                </a:solidFill>
                <a:latin typeface="Calibri" panose="020F0502020204030204" pitchFamily="34" charset="0"/>
                <a:cs typeface="Calibri" panose="020F0502020204030204" pitchFamily="34" charset="0"/>
              </a:rPr>
              <a:t>5. </a:t>
            </a:r>
            <a:r>
              <a:rPr lang="en-US" sz="1800" b="1" dirty="0">
                <a:solidFill>
                  <a:schemeClr val="tx2"/>
                </a:solidFill>
                <a:latin typeface="Calibri" panose="020F0502020204030204" pitchFamily="34" charset="0"/>
                <a:cs typeface="Calibri" panose="020F0502020204030204" pitchFamily="34" charset="0"/>
              </a:rPr>
              <a:t>In Which type of Cloud model are all the hardware resources owned by a third-party and shared between</a:t>
            </a:r>
          </a:p>
          <a:p>
            <a:pPr marL="0" indent="0">
              <a:spcBef>
                <a:spcPts val="0"/>
              </a:spcBef>
              <a:spcAft>
                <a:spcPts val="600"/>
              </a:spcAft>
              <a:buNone/>
            </a:pPr>
            <a:r>
              <a:rPr lang="en-US" sz="1800" b="1" dirty="0">
                <a:solidFill>
                  <a:schemeClr val="tx2"/>
                </a:solidFill>
                <a:latin typeface="Calibri" panose="020F0502020204030204" pitchFamily="34" charset="0"/>
                <a:cs typeface="Calibri" panose="020F0502020204030204" pitchFamily="34" charset="0"/>
              </a:rPr>
              <a:t>    multiple organizations?</a:t>
            </a:r>
          </a:p>
          <a:p>
            <a:pPr marL="0" indent="0">
              <a:buNone/>
            </a:pPr>
            <a:r>
              <a:rPr lang="en-US" sz="1800" dirty="0">
                <a:solidFill>
                  <a:schemeClr val="tx2"/>
                </a:solidFill>
                <a:latin typeface="Calibri" panose="020F0502020204030204" pitchFamily="34" charset="0"/>
                <a:cs typeface="Calibri" panose="020F0502020204030204" pitchFamily="34" charset="0"/>
              </a:rPr>
              <a:t>      a)  Hybrid Cloud   b) Private Cloud   c) Public Cloud   d) Community Cloud</a:t>
            </a:r>
          </a:p>
        </p:txBody>
      </p:sp>
      <p:sp>
        <p:nvSpPr>
          <p:cNvPr id="3" name="Title 2">
            <a:extLst>
              <a:ext uri="{FF2B5EF4-FFF2-40B4-BE49-F238E27FC236}">
                <a16:creationId xmlns:a16="http://schemas.microsoft.com/office/drawing/2014/main" id="{DC5390AF-7D4D-16C4-0199-F9A8AC268E4B}"/>
              </a:ext>
            </a:extLst>
          </p:cNvPr>
          <p:cNvSpPr>
            <a:spLocks noGrp="1"/>
          </p:cNvSpPr>
          <p:nvPr>
            <p:ph type="title"/>
          </p:nvPr>
        </p:nvSpPr>
        <p:spPr>
          <a:xfrm>
            <a:off x="548641" y="292963"/>
            <a:ext cx="8753980" cy="452771"/>
          </a:xfrm>
        </p:spPr>
        <p:txBody>
          <a:bodyPr/>
          <a:lstStyle/>
          <a:p>
            <a:pPr algn="ctr"/>
            <a:r>
              <a:rPr lang="en-US" dirty="0">
                <a:latin typeface="Calibri" panose="020F0502020204030204" pitchFamily="34" charset="0"/>
                <a:cs typeface="Calibri" panose="020F0502020204030204" pitchFamily="34" charset="0"/>
              </a:rPr>
              <a:t>Quiz</a:t>
            </a:r>
          </a:p>
        </p:txBody>
      </p:sp>
      <p:sp>
        <p:nvSpPr>
          <p:cNvPr id="4" name="Date Placeholder 3">
            <a:extLst>
              <a:ext uri="{FF2B5EF4-FFF2-40B4-BE49-F238E27FC236}">
                <a16:creationId xmlns:a16="http://schemas.microsoft.com/office/drawing/2014/main" id="{010B27E4-9F55-D7F9-7F21-56C980DFBAC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0AEFEE6-8E26-1D06-9A25-9B19428A17D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0FF16F05-1B7D-D47C-383E-53B0856B3BF4}"/>
              </a:ext>
            </a:extLst>
          </p:cNvPr>
          <p:cNvSpPr>
            <a:spLocks noGrp="1"/>
          </p:cNvSpPr>
          <p:nvPr>
            <p:ph type="sldNum" sz="quarter" idx="16"/>
          </p:nvPr>
        </p:nvSpPr>
        <p:spPr/>
        <p:txBody>
          <a:bodyPr/>
          <a:lstStyle/>
          <a:p>
            <a:fld id="{2533969A-88D7-D043-9145-D433A02B4603}" type="slidenum">
              <a:rPr lang="en-US" smtClean="0"/>
              <a:pPr/>
              <a:t>21</a:t>
            </a:fld>
            <a:endParaRPr lang="en-US" dirty="0"/>
          </a:p>
        </p:txBody>
      </p:sp>
      <p:pic>
        <p:nvPicPr>
          <p:cNvPr id="8" name="Picture 7" descr="A blue text on a white background&#10;&#10;Description automatically generated with medium confidence">
            <a:extLst>
              <a:ext uri="{FF2B5EF4-FFF2-40B4-BE49-F238E27FC236}">
                <a16:creationId xmlns:a16="http://schemas.microsoft.com/office/drawing/2014/main" id="{F374591F-31C4-354B-48F7-C2C090AB9925}"/>
              </a:ext>
            </a:extLst>
          </p:cNvPr>
          <p:cNvPicPr>
            <a:picLocks noChangeAspect="1"/>
          </p:cNvPicPr>
          <p:nvPr/>
        </p:nvPicPr>
        <p:blipFill>
          <a:blip r:embed="rId2"/>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217736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F9D0C-9956-CD4D-343E-39DDC95D7A90}"/>
              </a:ext>
            </a:extLst>
          </p:cNvPr>
          <p:cNvSpPr>
            <a:spLocks noGrp="1"/>
          </p:cNvSpPr>
          <p:nvPr>
            <p:ph sz="quarter" idx="13"/>
          </p:nvPr>
        </p:nvSpPr>
        <p:spPr>
          <a:xfrm>
            <a:off x="328474" y="585925"/>
            <a:ext cx="11404298" cy="5557423"/>
          </a:xfrm>
        </p:spPr>
        <p:txBody>
          <a:bodyPr/>
          <a:lstStyle/>
          <a:p>
            <a:pPr marL="0" indent="0">
              <a:buNone/>
            </a:pPr>
            <a:r>
              <a:rPr lang="en-US" sz="1600" dirty="0">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6. According to the shared responsibility model, which cloud service type places the most responsibility on the customer?</a:t>
            </a:r>
          </a:p>
          <a:p>
            <a:pPr marL="0" indent="0">
              <a:buNone/>
            </a:pPr>
            <a:r>
              <a:rPr lang="en-US" sz="1800" dirty="0">
                <a:latin typeface="Calibri" panose="020F0502020204030204" pitchFamily="34" charset="0"/>
                <a:cs typeface="Calibri" panose="020F0502020204030204" pitchFamily="34" charset="0"/>
              </a:rPr>
              <a:t>        A. IaaS                  B. PaaS                              C. PaaS</a:t>
            </a:r>
          </a:p>
          <a:p>
            <a:pPr marL="0" indent="0">
              <a:buNone/>
            </a:pPr>
            <a:r>
              <a:rPr lang="en-US" sz="1800" b="1" dirty="0">
                <a:latin typeface="Calibri" panose="020F0502020204030204" pitchFamily="34" charset="0"/>
                <a:cs typeface="Calibri" panose="020F0502020204030204" pitchFamily="34" charset="0"/>
              </a:rPr>
              <a:t>7. Which type of scaling involves adding or removing resources (such as virtual machines or containers) to meet demand?</a:t>
            </a:r>
          </a:p>
          <a:p>
            <a:pPr marL="0" indent="0">
              <a:buNone/>
            </a:pPr>
            <a:r>
              <a:rPr lang="en-US" sz="1800" b="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 A. Vertical scaling       B. Horizontal scaling    C. Direct scaling</a:t>
            </a:r>
          </a:p>
          <a:p>
            <a:pPr marL="0" indent="0">
              <a:buNone/>
            </a:pPr>
            <a:r>
              <a:rPr lang="en-US" sz="1800" b="1" dirty="0">
                <a:latin typeface="Calibri" panose="020F0502020204030204" pitchFamily="34" charset="0"/>
                <a:cs typeface="Calibri" panose="020F0502020204030204" pitchFamily="34" charset="0"/>
              </a:rPr>
              <a:t>8. What is characterized as the ability of a system to recover from failures and continue to function?</a:t>
            </a:r>
          </a:p>
          <a:p>
            <a:pPr marL="0" indent="0">
              <a:buNone/>
            </a:pPr>
            <a:r>
              <a:rPr lang="en-US" sz="1800" b="1" dirty="0">
                <a:latin typeface="Calibri" panose="020F0502020204030204" pitchFamily="34" charset="0"/>
                <a:cs typeface="Calibri" panose="020F0502020204030204" pitchFamily="34" charset="0"/>
              </a:rPr>
              <a:t>     A. </a:t>
            </a:r>
            <a:r>
              <a:rPr lang="en-US" sz="1800" dirty="0">
                <a:latin typeface="Calibri" panose="020F0502020204030204" pitchFamily="34" charset="0"/>
                <a:cs typeface="Calibri" panose="020F0502020204030204" pitchFamily="34" charset="0"/>
              </a:rPr>
              <a:t>Reliability    B. Predictability   C. Scalability</a:t>
            </a:r>
          </a:p>
          <a:p>
            <a:pPr marL="0" indent="0">
              <a:buNone/>
            </a:pPr>
            <a:r>
              <a:rPr lang="en-US" sz="1800" b="1" dirty="0">
                <a:latin typeface="Calibri" panose="020F0502020204030204" pitchFamily="34" charset="0"/>
                <a:cs typeface="Calibri" panose="020F0502020204030204" pitchFamily="34" charset="0"/>
              </a:rPr>
              <a:t>9. What type of cloud service type would a Finance and Expense tracking solution typically be in?</a:t>
            </a:r>
          </a:p>
          <a:p>
            <a:pPr marL="0" indent="0">
              <a:buNone/>
            </a:pPr>
            <a:r>
              <a:rPr lang="en-US" sz="1800" b="1" dirty="0">
                <a:latin typeface="Calibri" panose="020F0502020204030204" pitchFamily="34" charset="0"/>
                <a:cs typeface="Calibri" panose="020F0502020204030204" pitchFamily="34" charset="0"/>
              </a:rPr>
              <a:t>     A. </a:t>
            </a:r>
            <a:r>
              <a:rPr lang="en-US" sz="1800" dirty="0">
                <a:latin typeface="Calibri" panose="020F0502020204030204" pitchFamily="34" charset="0"/>
                <a:cs typeface="Calibri" panose="020F0502020204030204" pitchFamily="34" charset="0"/>
              </a:rPr>
              <a:t>Infrastructure as a Service (IaaS)    B. Platform as a Service (PaaS)  C. Software as a Service (SaaS)</a:t>
            </a:r>
          </a:p>
          <a:p>
            <a:pPr marL="0" indent="0">
              <a:buNone/>
            </a:pPr>
            <a:r>
              <a:rPr lang="en-US" sz="1800" b="1" dirty="0">
                <a:latin typeface="Calibri" panose="020F0502020204030204" pitchFamily="34" charset="0"/>
                <a:cs typeface="Calibri" panose="020F0502020204030204" pitchFamily="34" charset="0"/>
              </a:rPr>
              <a:t>10. You're developing an application and want to focus on building, testing, and deploying. You don't want to worry about  managing the underlying hardware or software. Which cloud service type is best for you?</a:t>
            </a:r>
          </a:p>
          <a:p>
            <a:pPr marL="0" indent="0">
              <a:buNone/>
            </a:pPr>
            <a:r>
              <a:rPr lang="en-US" sz="1800" dirty="0">
                <a:latin typeface="Calibri" panose="020F0502020204030204" pitchFamily="34" charset="0"/>
                <a:cs typeface="Calibri" panose="020F0502020204030204" pitchFamily="34" charset="0"/>
              </a:rPr>
              <a:t>       A. IaaS             B. PaaS      C . SaaS</a:t>
            </a: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342900" indent="-342900">
              <a:buFont typeface="Arial"/>
              <a:buAutoNum type="alphaUcPeriod"/>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342900" indent="-342900">
              <a:buAutoNum type="alphaUcPeriod"/>
            </a:pPr>
            <a:endParaRPr lang="en-US" sz="1600" dirty="0">
              <a:latin typeface="Calibri" panose="020F0502020204030204" pitchFamily="34" charset="0"/>
              <a:cs typeface="Calibri" panose="020F0502020204030204" pitchFamily="34" charset="0"/>
            </a:endParaRPr>
          </a:p>
          <a:p>
            <a:pPr marL="342900" indent="-342900">
              <a:buAutoNum type="alphaUcPeriod"/>
            </a:pPr>
            <a:endParaRPr lang="en-US" sz="1600" dirty="0">
              <a:latin typeface="Calibri" panose="020F0502020204030204" pitchFamily="34" charset="0"/>
              <a:cs typeface="Calibri" panose="020F0502020204030204" pitchFamily="34" charset="0"/>
            </a:endParaRPr>
          </a:p>
          <a:p>
            <a:pPr marL="342900" indent="-342900">
              <a:buAutoNum type="alphaUcPeriod"/>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652CCF38-16C9-FC66-316F-897EF345636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95BDFB06-CA08-6879-CC06-399BA42891BE}"/>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748137B9-D1AB-BCDB-095E-EF01E1E493FA}"/>
              </a:ext>
            </a:extLst>
          </p:cNvPr>
          <p:cNvSpPr>
            <a:spLocks noGrp="1"/>
          </p:cNvSpPr>
          <p:nvPr>
            <p:ph type="sldNum" sz="quarter" idx="16"/>
          </p:nvPr>
        </p:nvSpPr>
        <p:spPr/>
        <p:txBody>
          <a:bodyPr/>
          <a:lstStyle/>
          <a:p>
            <a:fld id="{2533969A-88D7-D043-9145-D433A02B4603}" type="slidenum">
              <a:rPr lang="en-US" smtClean="0"/>
              <a:pPr/>
              <a:t>22</a:t>
            </a:fld>
            <a:endParaRPr lang="en-US" dirty="0"/>
          </a:p>
        </p:txBody>
      </p:sp>
    </p:spTree>
    <p:extLst>
      <p:ext uri="{BB962C8B-B14F-4D97-AF65-F5344CB8AC3E}">
        <p14:creationId xmlns:p14="http://schemas.microsoft.com/office/powerpoint/2010/main" val="347379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0BF063-E3B5-42B3-B393-D972B24B31FD}"/>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80C0D688-B1C5-4A56-AA4E-F4567C765D71}"/>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grpSp>
        <p:nvGrpSpPr>
          <p:cNvPr id="7" name="Group 6">
            <a:extLst>
              <a:ext uri="{FF2B5EF4-FFF2-40B4-BE49-F238E27FC236}">
                <a16:creationId xmlns:a16="http://schemas.microsoft.com/office/drawing/2014/main" id="{E57831B5-9179-4326-A414-4DF8733ADF42}"/>
              </a:ext>
            </a:extLst>
          </p:cNvPr>
          <p:cNvGrpSpPr/>
          <p:nvPr/>
        </p:nvGrpSpPr>
        <p:grpSpPr>
          <a:xfrm>
            <a:off x="4537922" y="2216364"/>
            <a:ext cx="2829045" cy="1757896"/>
            <a:chOff x="498858" y="433975"/>
            <a:chExt cx="2048448" cy="1272853"/>
          </a:xfrm>
        </p:grpSpPr>
        <p:sp>
          <p:nvSpPr>
            <p:cNvPr id="8" name="Speech Bubble: Rectangle 7">
              <a:extLst>
                <a:ext uri="{FF2B5EF4-FFF2-40B4-BE49-F238E27FC236}">
                  <a16:creationId xmlns:a16="http://schemas.microsoft.com/office/drawing/2014/main" id="{B6B225B0-9B51-4502-AE83-B79A3987210D}"/>
                </a:ext>
              </a:extLst>
            </p:cNvPr>
            <p:cNvSpPr/>
            <p:nvPr userDrawn="1"/>
          </p:nvSpPr>
          <p:spPr>
            <a:xfrm>
              <a:off x="1396473" y="795145"/>
              <a:ext cx="1150833" cy="911683"/>
            </a:xfrm>
            <a:prstGeom prst="wedgeRectCallout">
              <a:avLst>
                <a:gd name="adj1" fmla="val -33132"/>
                <a:gd name="adj2" fmla="val 68382"/>
              </a:avLst>
            </a:prstGeom>
            <a:gradFill>
              <a:gsLst>
                <a:gs pos="0">
                  <a:schemeClr val="accent1">
                    <a:lumMod val="75000"/>
                  </a:schemeClr>
                </a:gs>
                <a:gs pos="48000">
                  <a:schemeClr val="accent1">
                    <a:lumMod val="60000"/>
                    <a:lumOff val="40000"/>
                  </a:schemeClr>
                </a:gs>
                <a:gs pos="100000">
                  <a:schemeClr val="accent1">
                    <a:lumMod val="40000"/>
                    <a:lumOff val="6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2"/>
                  </a:solidFill>
                  <a:latin typeface="Roboto" panose="02000000000000000000" pitchFamily="2" charset="0"/>
                  <a:ea typeface="Roboto" panose="02000000000000000000" pitchFamily="2" charset="0"/>
                </a:rPr>
                <a:t>A</a:t>
              </a:r>
            </a:p>
          </p:txBody>
        </p:sp>
        <p:sp>
          <p:nvSpPr>
            <p:cNvPr id="9" name="Speech Bubble: Rectangle 8">
              <a:extLst>
                <a:ext uri="{FF2B5EF4-FFF2-40B4-BE49-F238E27FC236}">
                  <a16:creationId xmlns:a16="http://schemas.microsoft.com/office/drawing/2014/main" id="{584C27EA-F11D-4D69-81D7-CF4CA1FCB4A6}"/>
                </a:ext>
              </a:extLst>
            </p:cNvPr>
            <p:cNvSpPr/>
            <p:nvPr userDrawn="1"/>
          </p:nvSpPr>
          <p:spPr>
            <a:xfrm>
              <a:off x="498858" y="433975"/>
              <a:ext cx="1150834" cy="924427"/>
            </a:xfrm>
            <a:prstGeom prst="wedgeRectCallout">
              <a:avLst>
                <a:gd name="adj1" fmla="val 33713"/>
                <a:gd name="adj2" fmla="val 67647"/>
              </a:avLst>
            </a:prstGeom>
            <a:solidFill>
              <a:srgbClr val="FFCA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2"/>
                  </a:solidFill>
                  <a:latin typeface="Roboto" panose="02000000000000000000" pitchFamily="2" charset="0"/>
                  <a:ea typeface="Roboto" panose="02000000000000000000" pitchFamily="2" charset="0"/>
                </a:rPr>
                <a:t>Q</a:t>
              </a:r>
            </a:p>
          </p:txBody>
        </p:sp>
      </p:grpSp>
    </p:spTree>
    <p:extLst>
      <p:ext uri="{BB962C8B-B14F-4D97-AF65-F5344CB8AC3E}">
        <p14:creationId xmlns:p14="http://schemas.microsoft.com/office/powerpoint/2010/main" val="2362826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sky with white clouds&#10;&#10;Description automatically generated with low confidence">
            <a:extLst>
              <a:ext uri="{FF2B5EF4-FFF2-40B4-BE49-F238E27FC236}">
                <a16:creationId xmlns:a16="http://schemas.microsoft.com/office/drawing/2014/main" id="{DF017B59-D2B8-BBCE-4050-C8703288BE6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7" name="Title 6">
            <a:extLst>
              <a:ext uri="{FF2B5EF4-FFF2-40B4-BE49-F238E27FC236}">
                <a16:creationId xmlns:a16="http://schemas.microsoft.com/office/drawing/2014/main" id="{17D89C70-9F2A-5E90-4433-55B128C3951C}"/>
              </a:ext>
            </a:extLst>
          </p:cNvPr>
          <p:cNvSpPr>
            <a:spLocks noGrp="1"/>
          </p:cNvSpPr>
          <p:nvPr>
            <p:ph type="ctrTitle"/>
          </p:nvPr>
        </p:nvSpPr>
        <p:spPr>
          <a:xfrm>
            <a:off x="1524000" y="3429000"/>
            <a:ext cx="9144000" cy="593880"/>
          </a:xfrm>
        </p:spPr>
        <p:txBody>
          <a:bodyPr vert="horz" lIns="91440" tIns="45720" rIns="91440" bIns="45720" rtlCol="0" anchor="b">
            <a:normAutofit/>
          </a:bodyPr>
          <a:lstStyle/>
          <a:p>
            <a:pPr algn="ctr"/>
            <a:r>
              <a:rPr lang="en-US" sz="3600" dirty="0">
                <a:solidFill>
                  <a:srgbClr val="FFFFFF"/>
                </a:solidFill>
                <a:latin typeface="Calibri" panose="020F0502020204030204" pitchFamily="34" charset="0"/>
                <a:ea typeface="+mj-ea"/>
                <a:cs typeface="Calibri" panose="020F0502020204030204" pitchFamily="34" charset="0"/>
              </a:rPr>
              <a:t>1. Cloud Concepts</a:t>
            </a:r>
          </a:p>
        </p:txBody>
      </p:sp>
      <p:sp>
        <p:nvSpPr>
          <p:cNvPr id="4" name="Date Placeholder 3">
            <a:extLst>
              <a:ext uri="{FF2B5EF4-FFF2-40B4-BE49-F238E27FC236}">
                <a16:creationId xmlns:a16="http://schemas.microsoft.com/office/drawing/2014/main" id="{1456A5F1-114A-B362-1754-EA26D44E037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a:spcAft>
                <a:spcPts val="600"/>
              </a:spcAft>
              <a:defRPr/>
            </a:pPr>
            <a:fld id="{5A648A70-83CF-4E49-9808-06D21AC6D48F}" type="datetime4">
              <a:rPr lang="en-US" sz="1200">
                <a:solidFill>
                  <a:srgbClr val="FFFFFF"/>
                </a:solidFill>
                <a:latin typeface="Calibri" panose="020F0502020204030204"/>
                <a:cs typeface="+mn-cs"/>
              </a:rPr>
              <a:pPr algn="l">
                <a:spcAft>
                  <a:spcPts val="600"/>
                </a:spcAft>
                <a:defRPr/>
              </a:pPr>
              <a:t>June 30, 2023</a:t>
            </a:fld>
            <a:endParaRPr lang="en-US" sz="1200">
              <a:solidFill>
                <a:srgbClr val="FFFFFF"/>
              </a:solidFill>
              <a:latin typeface="Calibri" panose="020F0502020204030204"/>
              <a:cs typeface="+mn-cs"/>
            </a:endParaRPr>
          </a:p>
        </p:txBody>
      </p:sp>
      <p:sp>
        <p:nvSpPr>
          <p:cNvPr id="5" name="Footer Placeholder 4">
            <a:extLst>
              <a:ext uri="{FF2B5EF4-FFF2-40B4-BE49-F238E27FC236}">
                <a16:creationId xmlns:a16="http://schemas.microsoft.com/office/drawing/2014/main" id="{3FCFCC9E-9320-DFE8-E36B-A29CC3C957B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sz="1200" kern="1200">
                <a:solidFill>
                  <a:srgbClr val="FFFFFF"/>
                </a:solidFill>
                <a:latin typeface="Calibri" panose="020F0502020204030204"/>
                <a:ea typeface="+mn-ea"/>
                <a:cs typeface="+mn-cs"/>
              </a:rPr>
              <a:t>© 2021 Trellance, Inc. All rights reserved.</a:t>
            </a:r>
          </a:p>
        </p:txBody>
      </p:sp>
      <p:sp>
        <p:nvSpPr>
          <p:cNvPr id="6" name="Slide Number Placeholder 5">
            <a:extLst>
              <a:ext uri="{FF2B5EF4-FFF2-40B4-BE49-F238E27FC236}">
                <a16:creationId xmlns:a16="http://schemas.microsoft.com/office/drawing/2014/main" id="{829218F0-48B7-A833-4555-1C9D3D66AF6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533969A-88D7-D043-9145-D433A02B4603}" type="slidenum">
              <a:rPr lang="en-US" b="0">
                <a:solidFill>
                  <a:srgbClr val="FFFFFF"/>
                </a:solidFill>
                <a:latin typeface="Calibri" panose="020F0502020204030204"/>
                <a:cs typeface="+mn-cs"/>
              </a:rPr>
              <a:pPr>
                <a:spcAft>
                  <a:spcPts val="600"/>
                </a:spcAft>
                <a:defRPr/>
              </a:pPr>
              <a:t>3</a:t>
            </a:fld>
            <a:endParaRPr lang="en-US" b="0">
              <a:solidFill>
                <a:srgbClr val="FFFFFF"/>
              </a:solidFill>
              <a:latin typeface="Calibri" panose="020F0502020204030204"/>
              <a:cs typeface="+mn-cs"/>
            </a:endParaRPr>
          </a:p>
        </p:txBody>
      </p:sp>
      <p:pic>
        <p:nvPicPr>
          <p:cNvPr id="8" name="Picture 7" descr="A blue text on a white background&#10;&#10;Description automatically generated with medium confidence">
            <a:extLst>
              <a:ext uri="{FF2B5EF4-FFF2-40B4-BE49-F238E27FC236}">
                <a16:creationId xmlns:a16="http://schemas.microsoft.com/office/drawing/2014/main" id="{5AC2821B-EB8C-C5D3-C554-F65CDB449E19}"/>
              </a:ext>
            </a:extLst>
          </p:cNvPr>
          <p:cNvPicPr>
            <a:picLocks noChangeAspect="1"/>
          </p:cNvPicPr>
          <p:nvPr/>
        </p:nvPicPr>
        <p:blipFill>
          <a:blip r:embed="rId3"/>
          <a:stretch>
            <a:fillRect/>
          </a:stretch>
        </p:blipFill>
        <p:spPr>
          <a:xfrm>
            <a:off x="9806413" y="461638"/>
            <a:ext cx="1677880" cy="310719"/>
          </a:xfrm>
          <a:prstGeom prst="rect">
            <a:avLst/>
          </a:prstGeom>
        </p:spPr>
      </p:pic>
    </p:spTree>
    <p:extLst>
      <p:ext uri="{BB962C8B-B14F-4D97-AF65-F5344CB8AC3E}">
        <p14:creationId xmlns:p14="http://schemas.microsoft.com/office/powerpoint/2010/main" val="39395688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B25C9-4F13-9642-418B-F897C69FF857}"/>
              </a:ext>
            </a:extLst>
          </p:cNvPr>
          <p:cNvSpPr>
            <a:spLocks noGrp="1"/>
          </p:cNvSpPr>
          <p:nvPr>
            <p:ph idx="1"/>
          </p:nvPr>
        </p:nvSpPr>
        <p:spPr>
          <a:xfrm>
            <a:off x="2130458" y="1894788"/>
            <a:ext cx="8265293" cy="3992251"/>
          </a:xfrm>
        </p:spPr>
        <p:txBody>
          <a:bodyPr/>
          <a:lstStyle/>
          <a:p>
            <a:pPr marL="457200" indent="-457200" algn="l">
              <a:buFont typeface="Wingdings" panose="05000000000000000000" pitchFamily="2" charset="2"/>
              <a:buChar char="Ø"/>
            </a:pPr>
            <a:endParaRPr lang="en-US" sz="2400" dirty="0">
              <a:latin typeface="Georgia" panose="02040502050405020303" pitchFamily="18" charset="0"/>
            </a:endParaRPr>
          </a:p>
          <a:p>
            <a:pPr algn="l"/>
            <a:endParaRPr lang="en-US" sz="2400" dirty="0">
              <a:latin typeface="Georgia" panose="02040502050405020303" pitchFamily="18" charset="0"/>
            </a:endParaRP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Problem with Traditional IT Infrastructure</a:t>
            </a: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What is Cloud Computing ?</a:t>
            </a: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Benefits  Of  Cloud Computing</a:t>
            </a: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Cloud Service Models</a:t>
            </a: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Cloud Deployment Models</a:t>
            </a: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Different types of Cloud Providers</a:t>
            </a:r>
          </a:p>
          <a:p>
            <a:pPr marL="457200" indent="-457200" algn="l">
              <a:buFont typeface="Wingdings" panose="05000000000000000000" pitchFamily="2" charset="2"/>
              <a:buChar char="Ø"/>
            </a:pPr>
            <a:r>
              <a:rPr lang="en-US" dirty="0">
                <a:latin typeface="Calibri" panose="020F0502020204030204" pitchFamily="34" charset="0"/>
                <a:cs typeface="Calibri" panose="020F0502020204030204" pitchFamily="34" charset="0"/>
              </a:rPr>
              <a:t>Comparison between AWS vs Azure vs GCP </a:t>
            </a:r>
          </a:p>
          <a:p>
            <a:pPr marL="457200" indent="-457200" algn="l">
              <a:buFont typeface="Wingdings" panose="05000000000000000000" pitchFamily="2" charset="2"/>
              <a:buChar char="Ø"/>
            </a:pPr>
            <a:endParaRPr lang="en-US" sz="2400" dirty="0">
              <a:latin typeface="Georgia" panose="02040502050405020303" pitchFamily="18" charset="0"/>
            </a:endParaRPr>
          </a:p>
          <a:p>
            <a:pPr algn="l"/>
            <a:endParaRPr lang="en-US" sz="2400" dirty="0">
              <a:latin typeface="Georgia" panose="02040502050405020303" pitchFamily="18" charset="0"/>
            </a:endParaRPr>
          </a:p>
          <a:p>
            <a:endParaRPr lang="en-US" dirty="0"/>
          </a:p>
        </p:txBody>
      </p:sp>
      <p:sp>
        <p:nvSpPr>
          <p:cNvPr id="3" name="Date Placeholder 2">
            <a:extLst>
              <a:ext uri="{FF2B5EF4-FFF2-40B4-BE49-F238E27FC236}">
                <a16:creationId xmlns:a16="http://schemas.microsoft.com/office/drawing/2014/main" id="{CE4AF223-C5BE-329B-DCAE-5F60EA23868C}"/>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6A505537-EA2F-2A7C-B757-A57EAEC9C5CE}"/>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5" name="Slide Number Placeholder 4">
            <a:extLst>
              <a:ext uri="{FF2B5EF4-FFF2-40B4-BE49-F238E27FC236}">
                <a16:creationId xmlns:a16="http://schemas.microsoft.com/office/drawing/2014/main" id="{EC8875FB-EAA9-4298-0DCD-4AD7DC3EB25D}"/>
              </a:ext>
            </a:extLst>
          </p:cNvPr>
          <p:cNvSpPr>
            <a:spLocks noGrp="1"/>
          </p:cNvSpPr>
          <p:nvPr>
            <p:ph type="sldNum" sz="quarter" idx="12"/>
          </p:nvPr>
        </p:nvSpPr>
        <p:spPr/>
        <p:txBody>
          <a:bodyPr/>
          <a:lstStyle/>
          <a:p>
            <a:fld id="{2533969A-88D7-D043-9145-D433A02B4603}" type="slidenum">
              <a:rPr lang="en-US" smtClean="0"/>
              <a:pPr/>
              <a:t>4</a:t>
            </a:fld>
            <a:endParaRPr lang="en-US" dirty="0"/>
          </a:p>
        </p:txBody>
      </p:sp>
      <p:sp>
        <p:nvSpPr>
          <p:cNvPr id="6" name="TextBox 5">
            <a:extLst>
              <a:ext uri="{FF2B5EF4-FFF2-40B4-BE49-F238E27FC236}">
                <a16:creationId xmlns:a16="http://schemas.microsoft.com/office/drawing/2014/main" id="{C0C31A9E-780F-4CCF-5D9F-410B9CC27954}"/>
              </a:ext>
            </a:extLst>
          </p:cNvPr>
          <p:cNvSpPr txBox="1"/>
          <p:nvPr/>
        </p:nvSpPr>
        <p:spPr>
          <a:xfrm>
            <a:off x="339366" y="970961"/>
            <a:ext cx="2790334" cy="584775"/>
          </a:xfrm>
          <a:prstGeom prst="rect">
            <a:avLst/>
          </a:prstGeom>
          <a:noFill/>
        </p:spPr>
        <p:txBody>
          <a:bodyPr wrap="square" rtlCol="0">
            <a:spAutoFit/>
          </a:bodyPr>
          <a:lstStyle/>
          <a:p>
            <a:r>
              <a:rPr lang="en-US" sz="3200" b="1" dirty="0">
                <a:solidFill>
                  <a:schemeClr val="bg2"/>
                </a:solidFill>
                <a:latin typeface="Calibri" panose="020F0502020204030204" pitchFamily="34" charset="0"/>
                <a:cs typeface="Calibri" panose="020F0502020204030204" pitchFamily="34" charset="0"/>
              </a:rPr>
              <a:t>Agenda</a:t>
            </a:r>
          </a:p>
        </p:txBody>
      </p:sp>
    </p:spTree>
    <p:extLst>
      <p:ext uri="{BB962C8B-B14F-4D97-AF65-F5344CB8AC3E}">
        <p14:creationId xmlns:p14="http://schemas.microsoft.com/office/powerpoint/2010/main" val="289236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8C0E88-2E61-6E88-7208-87453A9544F5}"/>
              </a:ext>
            </a:extLst>
          </p:cNvPr>
          <p:cNvSpPr>
            <a:spLocks noGrp="1"/>
          </p:cNvSpPr>
          <p:nvPr>
            <p:ph type="title"/>
          </p:nvPr>
        </p:nvSpPr>
        <p:spPr>
          <a:xfrm>
            <a:off x="548640" y="488561"/>
            <a:ext cx="10687175" cy="487983"/>
          </a:xfrm>
        </p:spPr>
        <p:txBody>
          <a:bodyPr/>
          <a:lstStyle/>
          <a:p>
            <a:r>
              <a:rPr lang="en-US" sz="2800" dirty="0">
                <a:latin typeface="Calibri" panose="020F0502020204030204" pitchFamily="34" charset="0"/>
                <a:cs typeface="Calibri" panose="020F0502020204030204" pitchFamily="34" charset="0"/>
              </a:rPr>
              <a:t>Before Cloud Computing</a:t>
            </a:r>
          </a:p>
        </p:txBody>
      </p:sp>
      <p:sp>
        <p:nvSpPr>
          <p:cNvPr id="4" name="Date Placeholder 3">
            <a:extLst>
              <a:ext uri="{FF2B5EF4-FFF2-40B4-BE49-F238E27FC236}">
                <a16:creationId xmlns:a16="http://schemas.microsoft.com/office/drawing/2014/main" id="{527D482E-CCC8-EBC1-39E7-968760AC683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068013F-9FCA-E05C-A281-B2836A2AF52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237D4100-0A35-2618-0AA6-E33F4577CED3}"/>
              </a:ext>
            </a:extLst>
          </p:cNvPr>
          <p:cNvSpPr>
            <a:spLocks noGrp="1"/>
          </p:cNvSpPr>
          <p:nvPr>
            <p:ph type="sldNum" sz="quarter" idx="16"/>
          </p:nvPr>
        </p:nvSpPr>
        <p:spPr/>
        <p:txBody>
          <a:bodyPr/>
          <a:lstStyle/>
          <a:p>
            <a:fld id="{2533969A-88D7-D043-9145-D433A02B4603}" type="slidenum">
              <a:rPr lang="en-US" smtClean="0"/>
              <a:pPr/>
              <a:t>5</a:t>
            </a:fld>
            <a:endParaRPr lang="en-US" dirty="0"/>
          </a:p>
        </p:txBody>
      </p:sp>
      <p:pic>
        <p:nvPicPr>
          <p:cNvPr id="10" name="Content Placeholder 9" descr="A picture containing text, screenshot, diagram, line&#10;&#10;Description automatically generated">
            <a:extLst>
              <a:ext uri="{FF2B5EF4-FFF2-40B4-BE49-F238E27FC236}">
                <a16:creationId xmlns:a16="http://schemas.microsoft.com/office/drawing/2014/main" id="{6CD244E1-B148-32D4-C0F1-1FD1ACC15227}"/>
              </a:ext>
            </a:extLst>
          </p:cNvPr>
          <p:cNvPicPr>
            <a:picLocks noGrp="1" noChangeAspect="1"/>
          </p:cNvPicPr>
          <p:nvPr>
            <p:ph sz="quarter" idx="13"/>
          </p:nvPr>
        </p:nvPicPr>
        <p:blipFill>
          <a:blip r:embed="rId2"/>
          <a:stretch>
            <a:fillRect/>
          </a:stretch>
        </p:blipFill>
        <p:spPr>
          <a:xfrm>
            <a:off x="1762125" y="1313895"/>
            <a:ext cx="8896350" cy="5284849"/>
          </a:xfrm>
        </p:spPr>
      </p:pic>
    </p:spTree>
    <p:extLst>
      <p:ext uri="{BB962C8B-B14F-4D97-AF65-F5344CB8AC3E}">
        <p14:creationId xmlns:p14="http://schemas.microsoft.com/office/powerpoint/2010/main" val="4183835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58493E-0DB3-6E2D-4765-D0150DAD737E}"/>
              </a:ext>
            </a:extLst>
          </p:cNvPr>
          <p:cNvSpPr>
            <a:spLocks noGrp="1"/>
          </p:cNvSpPr>
          <p:nvPr>
            <p:ph sz="quarter" idx="13"/>
          </p:nvPr>
        </p:nvSpPr>
        <p:spPr>
          <a:xfrm>
            <a:off x="942680" y="1442301"/>
            <a:ext cx="10293135" cy="4757331"/>
          </a:xfrm>
        </p:spPr>
        <p:txBody>
          <a:bodyPr/>
          <a:lstStyle/>
          <a:p>
            <a:pPr marL="0" indent="0">
              <a:buNone/>
            </a:pPr>
            <a:endParaRPr lang="en-US" sz="2000" b="1" dirty="0">
              <a:solidFill>
                <a:schemeClr val="tx2"/>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000" dirty="0">
                <a:solidFill>
                  <a:schemeClr val="tx2"/>
                </a:solidFill>
                <a:latin typeface="Calibri" panose="020F0502020204030204" pitchFamily="34" charset="0"/>
                <a:cs typeface="Calibri" panose="020F0502020204030204" pitchFamily="34" charset="0"/>
              </a:rPr>
              <a:t>Pay the rent for the data center</a:t>
            </a:r>
          </a:p>
          <a:p>
            <a:pPr>
              <a:buFont typeface="Wingdings" panose="05000000000000000000" pitchFamily="2" charset="2"/>
              <a:buChar char="Ø"/>
            </a:pPr>
            <a:r>
              <a:rPr lang="en-US" sz="2000" dirty="0">
                <a:solidFill>
                  <a:schemeClr val="tx2"/>
                </a:solidFill>
                <a:latin typeface="Calibri" panose="020F0502020204030204" pitchFamily="34" charset="0"/>
                <a:cs typeface="Calibri" panose="020F0502020204030204" pitchFamily="34" charset="0"/>
              </a:rPr>
              <a:t>Pay for power supply, cooling, maintenance</a:t>
            </a:r>
          </a:p>
          <a:p>
            <a:pPr>
              <a:buFont typeface="Wingdings" panose="05000000000000000000" pitchFamily="2" charset="2"/>
              <a:buChar char="Ø"/>
            </a:pPr>
            <a:r>
              <a:rPr lang="en-US" sz="2000" dirty="0">
                <a:solidFill>
                  <a:schemeClr val="tx2"/>
                </a:solidFill>
                <a:latin typeface="Calibri" panose="020F0502020204030204" pitchFamily="34" charset="0"/>
                <a:cs typeface="Calibri" panose="020F0502020204030204" pitchFamily="34" charset="0"/>
              </a:rPr>
              <a:t>Adding and replacing hardware takes time</a:t>
            </a:r>
          </a:p>
          <a:p>
            <a:pPr>
              <a:buFont typeface="Wingdings" panose="05000000000000000000" pitchFamily="2" charset="2"/>
              <a:buChar char="Ø"/>
            </a:pPr>
            <a:r>
              <a:rPr lang="en-US" sz="2000" dirty="0">
                <a:solidFill>
                  <a:schemeClr val="tx2"/>
                </a:solidFill>
                <a:latin typeface="Calibri" panose="020F0502020204030204" pitchFamily="34" charset="0"/>
                <a:cs typeface="Calibri" panose="020F0502020204030204" pitchFamily="34" charset="0"/>
              </a:rPr>
              <a:t>Scaling is limited</a:t>
            </a:r>
          </a:p>
          <a:p>
            <a:pPr>
              <a:buFont typeface="Wingdings" panose="05000000000000000000" pitchFamily="2" charset="2"/>
              <a:buChar char="Ø"/>
            </a:pPr>
            <a:r>
              <a:rPr lang="en-US" sz="2000" dirty="0">
                <a:solidFill>
                  <a:schemeClr val="tx2"/>
                </a:solidFill>
                <a:latin typeface="Calibri" panose="020F0502020204030204" pitchFamily="34" charset="0"/>
                <a:cs typeface="Calibri" panose="020F0502020204030204" pitchFamily="34" charset="0"/>
              </a:rPr>
              <a:t>Hire a team to monitor the infrastructure</a:t>
            </a:r>
          </a:p>
          <a:p>
            <a:pPr>
              <a:buFont typeface="Wingdings" panose="05000000000000000000" pitchFamily="2" charset="2"/>
              <a:buChar char="Ø"/>
            </a:pPr>
            <a:r>
              <a:rPr lang="en-US" sz="2000" dirty="0">
                <a:solidFill>
                  <a:schemeClr val="tx2"/>
                </a:solidFill>
                <a:latin typeface="Calibri" panose="020F0502020204030204" pitchFamily="34" charset="0"/>
                <a:cs typeface="Calibri" panose="020F0502020204030204" pitchFamily="34" charset="0"/>
              </a:rPr>
              <a:t>How to deal with disasters? (earthquake, fire..</a:t>
            </a:r>
            <a:r>
              <a:rPr lang="en-US" sz="2000" dirty="0" err="1">
                <a:solidFill>
                  <a:schemeClr val="tx2"/>
                </a:solidFill>
                <a:latin typeface="Calibri" panose="020F0502020204030204" pitchFamily="34" charset="0"/>
                <a:cs typeface="Calibri" panose="020F0502020204030204" pitchFamily="34" charset="0"/>
              </a:rPr>
              <a:t>etc</a:t>
            </a:r>
            <a:r>
              <a:rPr lang="en-US" sz="2000" dirty="0">
                <a:solidFill>
                  <a:schemeClr val="tx2"/>
                </a:solidFill>
                <a:latin typeface="Calibri" panose="020F0502020204030204" pitchFamily="34" charset="0"/>
                <a:cs typeface="Calibri" panose="020F0502020204030204" pitchFamily="34" charset="0"/>
              </a:rPr>
              <a:t>.</a:t>
            </a:r>
            <a:r>
              <a:rPr lang="en-US" sz="2000" dirty="0">
                <a:latin typeface="Georgia" panose="02040502050405020303" pitchFamily="18" charset="0"/>
                <a:cs typeface="Calibri" panose="020F0502020204030204" pitchFamily="34" charset="0"/>
              </a:rPr>
              <a:t>)</a:t>
            </a:r>
          </a:p>
        </p:txBody>
      </p:sp>
      <p:sp>
        <p:nvSpPr>
          <p:cNvPr id="3" name="Title 2">
            <a:extLst>
              <a:ext uri="{FF2B5EF4-FFF2-40B4-BE49-F238E27FC236}">
                <a16:creationId xmlns:a16="http://schemas.microsoft.com/office/drawing/2014/main" id="{1518DB89-D2BF-078E-18CF-661520286C59}"/>
              </a:ext>
            </a:extLst>
          </p:cNvPr>
          <p:cNvSpPr>
            <a:spLocks noGrp="1"/>
          </p:cNvSpPr>
          <p:nvPr>
            <p:ph type="title"/>
          </p:nvPr>
        </p:nvSpPr>
        <p:spPr>
          <a:xfrm>
            <a:off x="548641" y="488561"/>
            <a:ext cx="8648626" cy="380209"/>
          </a:xfrm>
        </p:spPr>
        <p:txBody>
          <a:bodyPr/>
          <a:lstStyle/>
          <a:p>
            <a:r>
              <a:rPr lang="en-US" sz="2800" dirty="0">
                <a:latin typeface="Georgia" panose="02040502050405020303" pitchFamily="18" charset="0"/>
              </a:rPr>
              <a:t>Problem with Traditional IT Infrastructure</a:t>
            </a:r>
          </a:p>
        </p:txBody>
      </p:sp>
      <p:sp>
        <p:nvSpPr>
          <p:cNvPr id="4" name="Date Placeholder 3">
            <a:extLst>
              <a:ext uri="{FF2B5EF4-FFF2-40B4-BE49-F238E27FC236}">
                <a16:creationId xmlns:a16="http://schemas.microsoft.com/office/drawing/2014/main" id="{B0C8039D-F4BB-2D35-C2BE-CC1938B058E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4D549C7-B474-94D9-DC6F-37382500AB9E}"/>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52496E63-1C81-E607-99ED-65A1C6C6E69E}"/>
              </a:ext>
            </a:extLst>
          </p:cNvPr>
          <p:cNvSpPr>
            <a:spLocks noGrp="1"/>
          </p:cNvSpPr>
          <p:nvPr>
            <p:ph type="sldNum" sz="quarter" idx="16"/>
          </p:nvPr>
        </p:nvSpPr>
        <p:spPr/>
        <p:txBody>
          <a:bodyPr/>
          <a:lstStyle/>
          <a:p>
            <a:fld id="{2533969A-88D7-D043-9145-D433A02B4603}" type="slidenum">
              <a:rPr lang="en-US" smtClean="0"/>
              <a:pPr/>
              <a:t>6</a:t>
            </a:fld>
            <a:endParaRPr lang="en-US" dirty="0"/>
          </a:p>
        </p:txBody>
      </p:sp>
      <p:pic>
        <p:nvPicPr>
          <p:cNvPr id="9" name="Picture 8" descr="A picture containing text, indoor, cluttered&#10;&#10;Description automatically generated">
            <a:extLst>
              <a:ext uri="{FF2B5EF4-FFF2-40B4-BE49-F238E27FC236}">
                <a16:creationId xmlns:a16="http://schemas.microsoft.com/office/drawing/2014/main" id="{29FCB8DD-C6ED-5119-1AAE-615FB88DAD77}"/>
              </a:ext>
            </a:extLst>
          </p:cNvPr>
          <p:cNvPicPr>
            <a:picLocks noChangeAspect="1"/>
          </p:cNvPicPr>
          <p:nvPr/>
        </p:nvPicPr>
        <p:blipFill>
          <a:blip r:embed="rId3"/>
          <a:stretch>
            <a:fillRect/>
          </a:stretch>
        </p:blipFill>
        <p:spPr>
          <a:xfrm>
            <a:off x="7362334" y="1285583"/>
            <a:ext cx="4194928" cy="4515111"/>
          </a:xfrm>
          <a:prstGeom prst="rect">
            <a:avLst/>
          </a:prstGeom>
        </p:spPr>
      </p:pic>
      <p:pic>
        <p:nvPicPr>
          <p:cNvPr id="8" name="Picture 7" descr="A blue text on a white background&#10;&#10;Description automatically generated with medium confidence">
            <a:extLst>
              <a:ext uri="{FF2B5EF4-FFF2-40B4-BE49-F238E27FC236}">
                <a16:creationId xmlns:a16="http://schemas.microsoft.com/office/drawing/2014/main" id="{955470DC-1A0F-069E-27E2-852E9FA1747C}"/>
              </a:ext>
            </a:extLst>
          </p:cNvPr>
          <p:cNvPicPr>
            <a:picLocks noChangeAspect="1"/>
          </p:cNvPicPr>
          <p:nvPr/>
        </p:nvPicPr>
        <p:blipFill>
          <a:blip r:embed="rId4"/>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266335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71DA0-0E61-B2B4-5BAE-5606073E5332}"/>
              </a:ext>
            </a:extLst>
          </p:cNvPr>
          <p:cNvSpPr>
            <a:spLocks noGrp="1"/>
          </p:cNvSpPr>
          <p:nvPr>
            <p:ph type="title"/>
          </p:nvPr>
        </p:nvSpPr>
        <p:spPr>
          <a:xfrm>
            <a:off x="548640" y="733406"/>
            <a:ext cx="10687175" cy="400070"/>
          </a:xfrm>
        </p:spPr>
        <p:txBody>
          <a:bodyPr/>
          <a:lstStyle/>
          <a:p>
            <a:r>
              <a:rPr lang="en-US" sz="2800" dirty="0">
                <a:latin typeface="Calibri" panose="020F0502020204030204" pitchFamily="34" charset="0"/>
                <a:cs typeface="Calibri" panose="020F0502020204030204" pitchFamily="34" charset="0"/>
              </a:rPr>
              <a:t>What is Cloud Computing ?</a:t>
            </a:r>
          </a:p>
        </p:txBody>
      </p:sp>
      <p:sp>
        <p:nvSpPr>
          <p:cNvPr id="4" name="Date Placeholder 3">
            <a:extLst>
              <a:ext uri="{FF2B5EF4-FFF2-40B4-BE49-F238E27FC236}">
                <a16:creationId xmlns:a16="http://schemas.microsoft.com/office/drawing/2014/main" id="{E01A5475-9B5B-C768-5C8C-56E9EF81DFB0}"/>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0D799F1-D09E-8715-287C-B7100D12A381}"/>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5999F9D-EAE1-3274-0C4D-9FC7AF6909BE}"/>
              </a:ext>
            </a:extLst>
          </p:cNvPr>
          <p:cNvSpPr>
            <a:spLocks noGrp="1"/>
          </p:cNvSpPr>
          <p:nvPr>
            <p:ph type="sldNum" sz="quarter" idx="16"/>
          </p:nvPr>
        </p:nvSpPr>
        <p:spPr/>
        <p:txBody>
          <a:bodyPr/>
          <a:lstStyle/>
          <a:p>
            <a:fld id="{2533969A-88D7-D043-9145-D433A02B4603}" type="slidenum">
              <a:rPr lang="en-US" smtClean="0"/>
              <a:pPr/>
              <a:t>7</a:t>
            </a:fld>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986AD35B-EBE8-593A-B7DC-A23D10D80369}"/>
              </a:ext>
            </a:extLst>
          </p:cNvPr>
          <p:cNvPicPr>
            <a:picLocks noGrp="1" noChangeAspect="1"/>
          </p:cNvPicPr>
          <p:nvPr>
            <p:ph sz="quarter" idx="13"/>
          </p:nvPr>
        </p:nvPicPr>
        <p:blipFill>
          <a:blip r:embed="rId3"/>
          <a:stretch>
            <a:fillRect/>
          </a:stretch>
        </p:blipFill>
        <p:spPr>
          <a:xfrm>
            <a:off x="6953250" y="2152651"/>
            <a:ext cx="4282565" cy="3571874"/>
          </a:xfrm>
          <a:prstGeom prst="rect">
            <a:avLst/>
          </a:prstGeom>
        </p:spPr>
      </p:pic>
      <p:sp>
        <p:nvSpPr>
          <p:cNvPr id="9" name="TextBox 8">
            <a:extLst>
              <a:ext uri="{FF2B5EF4-FFF2-40B4-BE49-F238E27FC236}">
                <a16:creationId xmlns:a16="http://schemas.microsoft.com/office/drawing/2014/main" id="{56CBD9EF-25D6-8141-C894-59D8B9537316}"/>
              </a:ext>
            </a:extLst>
          </p:cNvPr>
          <p:cNvSpPr txBox="1"/>
          <p:nvPr/>
        </p:nvSpPr>
        <p:spPr>
          <a:xfrm>
            <a:off x="1178351" y="1923068"/>
            <a:ext cx="5127199"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Cloud computing is the on-demand delivery of IT resources through a cloud services platform via the internet with Pay-as-you-go pricing</a:t>
            </a:r>
          </a:p>
          <a:p>
            <a:pPr marL="285750" indent="-285750">
              <a:buFont typeface="Arial" panose="020B0604020202020204" pitchFamily="34" charset="0"/>
              <a:buChar char="•"/>
            </a:pPr>
            <a:endParaRPr lang="en-US" sz="2000" dirty="0">
              <a:solidFill>
                <a:schemeClr val="tx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Access technology services, such as computing power, storage, databases and Networking services.</a:t>
            </a:r>
          </a:p>
          <a:p>
            <a:pPr marL="285750" indent="-285750">
              <a:buFont typeface="Arial" panose="020B0604020202020204" pitchFamily="34" charset="0"/>
              <a:buChar char="•"/>
            </a:pPr>
            <a:endParaRPr lang="en-US" sz="2000" dirty="0">
              <a:solidFill>
                <a:schemeClr val="tx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solidFill>
                <a:schemeClr val="tx2"/>
              </a:solidFill>
              <a:latin typeface="Calibri" panose="020F0502020204030204" pitchFamily="34" charset="0"/>
              <a:cs typeface="Calibri" panose="020F0502020204030204" pitchFamily="34" charset="0"/>
            </a:endParaRPr>
          </a:p>
          <a:p>
            <a:r>
              <a:rPr lang="en-US" sz="2000" dirty="0">
                <a:solidFill>
                  <a:schemeClr val="tx2"/>
                </a:solidFill>
                <a:latin typeface="Calibri" panose="020F0502020204030204" pitchFamily="34" charset="0"/>
                <a:cs typeface="Calibri" panose="020F0502020204030204" pitchFamily="34" charset="0"/>
              </a:rPr>
              <a:t>Example :  Gmail , Google drive, Skype,</a:t>
            </a:r>
          </a:p>
          <a:p>
            <a:r>
              <a:rPr lang="en-US" sz="2000" dirty="0">
                <a:solidFill>
                  <a:schemeClr val="tx2"/>
                </a:solidFill>
                <a:latin typeface="Calibri" panose="020F0502020204030204" pitchFamily="34" charset="0"/>
                <a:cs typeface="Calibri" panose="020F0502020204030204" pitchFamily="34" charset="0"/>
              </a:rPr>
              <a:t>                    Whatsup, Netflix, Chatbot …etc.</a:t>
            </a:r>
          </a:p>
          <a:p>
            <a:endParaRPr lang="en-US" dirty="0"/>
          </a:p>
        </p:txBody>
      </p:sp>
      <p:pic>
        <p:nvPicPr>
          <p:cNvPr id="2" name="Picture 1" descr="A blue text on a white background&#10;&#10;Description automatically generated with medium confidence">
            <a:extLst>
              <a:ext uri="{FF2B5EF4-FFF2-40B4-BE49-F238E27FC236}">
                <a16:creationId xmlns:a16="http://schemas.microsoft.com/office/drawing/2014/main" id="{D9027365-16B8-C851-A90B-D08BBCBA872C}"/>
              </a:ext>
            </a:extLst>
          </p:cNvPr>
          <p:cNvPicPr>
            <a:picLocks noChangeAspect="1"/>
          </p:cNvPicPr>
          <p:nvPr/>
        </p:nvPicPr>
        <p:blipFill>
          <a:blip r:embed="rId4"/>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3790168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EBCD01F9-F314-7828-C021-867035B7F86E}"/>
              </a:ext>
            </a:extLst>
          </p:cNvPr>
          <p:cNvGraphicFramePr>
            <a:graphicFrameLocks noGrp="1"/>
          </p:cNvGraphicFramePr>
          <p:nvPr>
            <p:ph sz="quarter" idx="13"/>
            <p:extLst>
              <p:ext uri="{D42A27DB-BD31-4B8C-83A1-F6EECF244321}">
                <p14:modId xmlns:p14="http://schemas.microsoft.com/office/powerpoint/2010/main" val="459295291"/>
              </p:ext>
            </p:extLst>
          </p:nvPr>
        </p:nvGraphicFramePr>
        <p:xfrm>
          <a:off x="549275" y="1920875"/>
          <a:ext cx="10686540" cy="2565400"/>
        </p:xfrm>
        <a:graphic>
          <a:graphicData uri="http://schemas.openxmlformats.org/drawingml/2006/table">
            <a:tbl>
              <a:tblPr firstRow="1" bandRow="1">
                <a:tableStyleId>{5C22544A-7EE6-4342-B048-85BDC9FD1C3A}</a:tableStyleId>
              </a:tblPr>
              <a:tblGrid>
                <a:gridCol w="5343270">
                  <a:extLst>
                    <a:ext uri="{9D8B030D-6E8A-4147-A177-3AD203B41FA5}">
                      <a16:colId xmlns:a16="http://schemas.microsoft.com/office/drawing/2014/main" val="3384159939"/>
                    </a:ext>
                  </a:extLst>
                </a:gridCol>
                <a:gridCol w="5343270">
                  <a:extLst>
                    <a:ext uri="{9D8B030D-6E8A-4147-A177-3AD203B41FA5}">
                      <a16:colId xmlns:a16="http://schemas.microsoft.com/office/drawing/2014/main" val="3021187620"/>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1808956"/>
                  </a:ext>
                </a:extLst>
              </a:tr>
              <a:tr h="370840">
                <a:tc>
                  <a:txBody>
                    <a:bodyPr/>
                    <a:lstStyle/>
                    <a:p>
                      <a:pPr marL="285750" indent="-285750">
                        <a:buFont typeface="Arial" panose="020B0604020202020204" pitchFamily="34" charset="0"/>
                        <a:buChar char="•"/>
                      </a:pPr>
                      <a:r>
                        <a:rPr lang="en-US" sz="2000" b="1" dirty="0">
                          <a:solidFill>
                            <a:schemeClr val="tx2"/>
                          </a:solidFill>
                          <a:latin typeface="Calibri" panose="020F0502020204030204" pitchFamily="34" charset="0"/>
                          <a:cs typeface="Calibri" panose="020F0502020204030204" pitchFamily="34" charset="0"/>
                        </a:rPr>
                        <a:t>Capital Expenditure (CapEx)</a:t>
                      </a:r>
                      <a:r>
                        <a:rPr lang="en-US" sz="2000" dirty="0">
                          <a:solidFill>
                            <a:schemeClr val="tx2"/>
                          </a:solidFill>
                          <a:latin typeface="Calibri" panose="020F0502020204030204" pitchFamily="34" charset="0"/>
                          <a:cs typeface="Calibri" panose="020F0502020204030204" pitchFamily="34" charset="0"/>
                        </a:rPr>
                        <a:t> is the Up-front spending of money on physical infrastructure</a:t>
                      </a:r>
                    </a:p>
                  </a:txBody>
                  <a:tcPr/>
                </a:tc>
                <a:tc>
                  <a:txBody>
                    <a:bodyPr/>
                    <a:lstStyle/>
                    <a:p>
                      <a:pPr marL="285750" indent="-285750">
                        <a:buFont typeface="Arial" panose="020B0604020202020204" pitchFamily="34" charset="0"/>
                        <a:buChar char="•"/>
                      </a:pPr>
                      <a:r>
                        <a:rPr lang="en-US" sz="2000" b="1" dirty="0">
                          <a:solidFill>
                            <a:schemeClr val="tx2"/>
                          </a:solidFill>
                          <a:latin typeface="Calibri" panose="020F0502020204030204" pitchFamily="34" charset="0"/>
                          <a:cs typeface="Calibri" panose="020F0502020204030204" pitchFamily="34" charset="0"/>
                        </a:rPr>
                        <a:t>Operational Expenditure (</a:t>
                      </a:r>
                      <a:r>
                        <a:rPr lang="en-US" sz="2000" b="1" dirty="0" err="1">
                          <a:solidFill>
                            <a:schemeClr val="tx2"/>
                          </a:solidFill>
                          <a:latin typeface="Calibri" panose="020F0502020204030204" pitchFamily="34" charset="0"/>
                          <a:cs typeface="Calibri" panose="020F0502020204030204" pitchFamily="34" charset="0"/>
                        </a:rPr>
                        <a:t>OpEx</a:t>
                      </a:r>
                      <a:r>
                        <a:rPr lang="en-US" sz="2000" b="1" dirty="0">
                          <a:solidFill>
                            <a:schemeClr val="tx2"/>
                          </a:solidFill>
                          <a:latin typeface="Calibri" panose="020F0502020204030204" pitchFamily="34" charset="0"/>
                          <a:cs typeface="Calibri" panose="020F0502020204030204" pitchFamily="34" charset="0"/>
                        </a:rPr>
                        <a:t>)</a:t>
                      </a:r>
                      <a:r>
                        <a:rPr lang="en-US" sz="2000" dirty="0">
                          <a:solidFill>
                            <a:schemeClr val="tx2"/>
                          </a:solidFill>
                          <a:latin typeface="Calibri" panose="020F0502020204030204" pitchFamily="34" charset="0"/>
                          <a:cs typeface="Calibri" panose="020F0502020204030204" pitchFamily="34" charset="0"/>
                        </a:rPr>
                        <a:t> is Spending money on services or products now</a:t>
                      </a:r>
                    </a:p>
                  </a:txBody>
                  <a:tcPr/>
                </a:tc>
                <a:extLst>
                  <a:ext uri="{0D108BD9-81ED-4DB2-BD59-A6C34878D82A}">
                    <a16:rowId xmlns:a16="http://schemas.microsoft.com/office/drawing/2014/main" val="780067618"/>
                  </a:ext>
                </a:extLst>
              </a:tr>
              <a:tr h="370840">
                <a:tc>
                  <a:txBody>
                    <a:bodyPr/>
                    <a:lstStyle/>
                    <a:p>
                      <a:pPr marL="285750" indent="-285750">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Deducting that up-front expense over time</a:t>
                      </a:r>
                    </a:p>
                  </a:txBody>
                  <a:tcPr/>
                </a:tc>
                <a:tc>
                  <a:txBody>
                    <a:bodyPr/>
                    <a:lstStyle/>
                    <a:p>
                      <a:pPr marL="285750" indent="-285750">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Can deduct this expense in the same year you spend </a:t>
                      </a:r>
                    </a:p>
                  </a:txBody>
                  <a:tcPr/>
                </a:tc>
                <a:extLst>
                  <a:ext uri="{0D108BD9-81ED-4DB2-BD59-A6C34878D82A}">
                    <a16:rowId xmlns:a16="http://schemas.microsoft.com/office/drawing/2014/main" val="2656875643"/>
                  </a:ext>
                </a:extLst>
              </a:tr>
              <a:tr h="370840">
                <a:tc>
                  <a:txBody>
                    <a:bodyPr/>
                    <a:lstStyle/>
                    <a:p>
                      <a:pPr marL="285750" indent="-285750">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You own the asset</a:t>
                      </a:r>
                    </a:p>
                  </a:txBody>
                  <a:tcPr/>
                </a:tc>
                <a:tc>
                  <a:txBody>
                    <a:bodyPr/>
                    <a:lstStyle/>
                    <a:p>
                      <a:pPr marL="285750" indent="-285750">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Pay as you go</a:t>
                      </a:r>
                    </a:p>
                  </a:txBody>
                  <a:tcPr/>
                </a:tc>
                <a:extLst>
                  <a:ext uri="{0D108BD9-81ED-4DB2-BD59-A6C34878D82A}">
                    <a16:rowId xmlns:a16="http://schemas.microsoft.com/office/drawing/2014/main" val="1026810859"/>
                  </a:ext>
                </a:extLst>
              </a:tr>
              <a:tr h="370840">
                <a:tc>
                  <a:txBody>
                    <a:bodyPr/>
                    <a:lstStyle/>
                    <a:p>
                      <a:pPr marL="0" indent="0">
                        <a:buFont typeface="Arial" panose="020B0604020202020204" pitchFamily="34" charset="0"/>
                        <a:buNone/>
                      </a:pPr>
                      <a:r>
                        <a:rPr lang="en-US" sz="2000" dirty="0">
                          <a:solidFill>
                            <a:schemeClr val="tx2"/>
                          </a:solidFill>
                          <a:latin typeface="Calibri" panose="020F0502020204030204" pitchFamily="34" charset="0"/>
                          <a:cs typeface="Calibri" panose="020F0502020204030204" pitchFamily="34" charset="0"/>
                        </a:rPr>
                        <a:t>Examples: Purchasing an apartment, Car.</a:t>
                      </a:r>
                    </a:p>
                  </a:txBody>
                  <a:tcPr/>
                </a:tc>
                <a:tc>
                  <a:txBody>
                    <a:bodyPr/>
                    <a:lstStyle/>
                    <a:p>
                      <a:r>
                        <a:rPr lang="en-US" sz="2000" dirty="0">
                          <a:solidFill>
                            <a:schemeClr val="tx2"/>
                          </a:solidFill>
                          <a:latin typeface="Calibri" panose="020F0502020204030204" pitchFamily="34" charset="0"/>
                          <a:cs typeface="Calibri" panose="020F0502020204030204" pitchFamily="34" charset="0"/>
                        </a:rPr>
                        <a:t>Examples: Renting an apartment or mobile bills</a:t>
                      </a:r>
                    </a:p>
                  </a:txBody>
                  <a:tcPr/>
                </a:tc>
                <a:extLst>
                  <a:ext uri="{0D108BD9-81ED-4DB2-BD59-A6C34878D82A}">
                    <a16:rowId xmlns:a16="http://schemas.microsoft.com/office/drawing/2014/main" val="3304239464"/>
                  </a:ext>
                </a:extLst>
              </a:tr>
            </a:tbl>
          </a:graphicData>
        </a:graphic>
      </p:graphicFrame>
      <p:sp>
        <p:nvSpPr>
          <p:cNvPr id="3" name="Title 2">
            <a:extLst>
              <a:ext uri="{FF2B5EF4-FFF2-40B4-BE49-F238E27FC236}">
                <a16:creationId xmlns:a16="http://schemas.microsoft.com/office/drawing/2014/main" id="{F988D43E-64B0-BFBB-4615-025D41EADD3F}"/>
              </a:ext>
            </a:extLst>
          </p:cNvPr>
          <p:cNvSpPr>
            <a:spLocks noGrp="1"/>
          </p:cNvSpPr>
          <p:nvPr>
            <p:ph type="title"/>
          </p:nvPr>
        </p:nvSpPr>
        <p:spPr>
          <a:xfrm>
            <a:off x="548640" y="488561"/>
            <a:ext cx="9536393" cy="405453"/>
          </a:xfrm>
        </p:spPr>
        <p:txBody>
          <a:bodyPr/>
          <a:lstStyle/>
          <a:p>
            <a:pPr algn="ctr"/>
            <a:r>
              <a:rPr lang="en-US" sz="2800" dirty="0">
                <a:latin typeface="Calibri" panose="020F0502020204030204" pitchFamily="34" charset="0"/>
                <a:cs typeface="Calibri" panose="020F0502020204030204" pitchFamily="34" charset="0"/>
              </a:rPr>
              <a:t>Consumption-based Model : CapEx  vs  OpEx</a:t>
            </a:r>
            <a:endParaRPr lang="en-US" sz="2800" dirty="0"/>
          </a:p>
        </p:txBody>
      </p:sp>
      <p:sp>
        <p:nvSpPr>
          <p:cNvPr id="4" name="Date Placeholder 3">
            <a:extLst>
              <a:ext uri="{FF2B5EF4-FFF2-40B4-BE49-F238E27FC236}">
                <a16:creationId xmlns:a16="http://schemas.microsoft.com/office/drawing/2014/main" id="{3F8323B9-5598-6B7B-38CF-7007B3057B0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5AB7E364-1653-45B9-DF6D-119CCE61408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C185025E-E7F4-E66A-2C14-1D06FDAC28BD}"/>
              </a:ext>
            </a:extLst>
          </p:cNvPr>
          <p:cNvSpPr>
            <a:spLocks noGrp="1"/>
          </p:cNvSpPr>
          <p:nvPr>
            <p:ph type="sldNum" sz="quarter" idx="16"/>
          </p:nvPr>
        </p:nvSpPr>
        <p:spPr/>
        <p:txBody>
          <a:bodyPr/>
          <a:lstStyle/>
          <a:p>
            <a:fld id="{2533969A-88D7-D043-9145-D433A02B4603}" type="slidenum">
              <a:rPr lang="en-US" smtClean="0"/>
              <a:pPr/>
              <a:t>8</a:t>
            </a:fld>
            <a:endParaRPr lang="en-US" dirty="0"/>
          </a:p>
        </p:txBody>
      </p:sp>
      <p:pic>
        <p:nvPicPr>
          <p:cNvPr id="9" name="Picture 8" descr="Text&#10;&#10;Description automatically generated">
            <a:extLst>
              <a:ext uri="{FF2B5EF4-FFF2-40B4-BE49-F238E27FC236}">
                <a16:creationId xmlns:a16="http://schemas.microsoft.com/office/drawing/2014/main" id="{0F391AEC-EFE2-CA1C-6CFE-08D5B213D0B9}"/>
              </a:ext>
            </a:extLst>
          </p:cNvPr>
          <p:cNvPicPr>
            <a:picLocks noChangeAspect="1"/>
          </p:cNvPicPr>
          <p:nvPr/>
        </p:nvPicPr>
        <p:blipFill>
          <a:blip r:embed="rId3"/>
          <a:stretch>
            <a:fillRect/>
          </a:stretch>
        </p:blipFill>
        <p:spPr>
          <a:xfrm>
            <a:off x="2530754" y="1914812"/>
            <a:ext cx="1425063" cy="411516"/>
          </a:xfrm>
          <a:prstGeom prst="rect">
            <a:avLst/>
          </a:prstGeom>
        </p:spPr>
      </p:pic>
      <p:pic>
        <p:nvPicPr>
          <p:cNvPr id="11" name="Picture 10" descr="Text&#10;&#10;Description automatically generated">
            <a:extLst>
              <a:ext uri="{FF2B5EF4-FFF2-40B4-BE49-F238E27FC236}">
                <a16:creationId xmlns:a16="http://schemas.microsoft.com/office/drawing/2014/main" id="{0A30E822-55AA-C835-4E93-4540CDFBB886}"/>
              </a:ext>
            </a:extLst>
          </p:cNvPr>
          <p:cNvPicPr>
            <a:picLocks noChangeAspect="1"/>
          </p:cNvPicPr>
          <p:nvPr/>
        </p:nvPicPr>
        <p:blipFill>
          <a:blip r:embed="rId4"/>
          <a:stretch>
            <a:fillRect/>
          </a:stretch>
        </p:blipFill>
        <p:spPr>
          <a:xfrm>
            <a:off x="7550325" y="1914812"/>
            <a:ext cx="1371719" cy="405453"/>
          </a:xfrm>
          <a:prstGeom prst="rect">
            <a:avLst/>
          </a:prstGeom>
        </p:spPr>
      </p:pic>
      <p:pic>
        <p:nvPicPr>
          <p:cNvPr id="2" name="Picture 1" descr="A blue text on a white background&#10;&#10;Description automatically generated with medium confidence">
            <a:extLst>
              <a:ext uri="{FF2B5EF4-FFF2-40B4-BE49-F238E27FC236}">
                <a16:creationId xmlns:a16="http://schemas.microsoft.com/office/drawing/2014/main" id="{95F6E5EA-B692-3067-F56B-A11E4A846FE4}"/>
              </a:ext>
            </a:extLst>
          </p:cNvPr>
          <p:cNvPicPr>
            <a:picLocks noChangeAspect="1"/>
          </p:cNvPicPr>
          <p:nvPr/>
        </p:nvPicPr>
        <p:blipFill>
          <a:blip r:embed="rId5"/>
          <a:stretch>
            <a:fillRect/>
          </a:stretch>
        </p:blipFill>
        <p:spPr>
          <a:xfrm>
            <a:off x="9711992" y="290179"/>
            <a:ext cx="1677880" cy="310719"/>
          </a:xfrm>
          <a:prstGeom prst="rect">
            <a:avLst/>
          </a:prstGeom>
        </p:spPr>
      </p:pic>
    </p:spTree>
    <p:extLst>
      <p:ext uri="{BB962C8B-B14F-4D97-AF65-F5344CB8AC3E}">
        <p14:creationId xmlns:p14="http://schemas.microsoft.com/office/powerpoint/2010/main" val="59648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DA7CB34-839A-6E12-C421-04D009D64B8A}"/>
              </a:ext>
            </a:extLst>
          </p:cNvPr>
          <p:cNvGraphicFramePr>
            <a:graphicFrameLocks noGrp="1"/>
          </p:cNvGraphicFramePr>
          <p:nvPr>
            <p:ph sz="quarter" idx="13"/>
            <p:extLst>
              <p:ext uri="{D42A27DB-BD31-4B8C-83A1-F6EECF244321}">
                <p14:modId xmlns:p14="http://schemas.microsoft.com/office/powerpoint/2010/main" val="2733155140"/>
              </p:ext>
            </p:extLst>
          </p:nvPr>
        </p:nvGraphicFramePr>
        <p:xfrm>
          <a:off x="549275" y="134799"/>
          <a:ext cx="10687050" cy="6339339"/>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2826440636"/>
                    </a:ext>
                  </a:extLst>
                </a:gridCol>
                <a:gridCol w="5343525">
                  <a:extLst>
                    <a:ext uri="{9D8B030D-6E8A-4147-A177-3AD203B41FA5}">
                      <a16:colId xmlns:a16="http://schemas.microsoft.com/office/drawing/2014/main" val="703397261"/>
                    </a:ext>
                  </a:extLst>
                </a:gridCol>
              </a:tblGrid>
              <a:tr h="440211">
                <a:tc>
                  <a:txBody>
                    <a:bodyPr/>
                    <a:lstStyle/>
                    <a:p>
                      <a:r>
                        <a:rPr lang="en-US" sz="2400" dirty="0">
                          <a:latin typeface="Calibri" panose="020F0502020204030204" pitchFamily="34" charset="0"/>
                          <a:cs typeface="Calibri" panose="020F0502020204030204" pitchFamily="34" charset="0"/>
                        </a:rPr>
                        <a:t>     </a:t>
                      </a:r>
                      <a:r>
                        <a:rPr lang="en-US" sz="2400" dirty="0">
                          <a:solidFill>
                            <a:schemeClr val="bg2"/>
                          </a:solidFill>
                          <a:latin typeface="Calibri" panose="020F0502020204030204" pitchFamily="34" charset="0"/>
                          <a:cs typeface="Calibri" panose="020F0502020204030204" pitchFamily="34" charset="0"/>
                        </a:rPr>
                        <a:t>Before Cloud</a:t>
                      </a:r>
                    </a:p>
                  </a:txBody>
                  <a:tcPr/>
                </a:tc>
                <a:tc>
                  <a:txBody>
                    <a:bodyPr/>
                    <a:lstStyle/>
                    <a:p>
                      <a:r>
                        <a:rPr lang="en-US" dirty="0"/>
                        <a:t>      </a:t>
                      </a:r>
                      <a:r>
                        <a:rPr lang="en-US" sz="2400" dirty="0">
                          <a:solidFill>
                            <a:schemeClr val="bg2"/>
                          </a:solidFill>
                          <a:latin typeface="Calibri" panose="020F0502020204030204" pitchFamily="34" charset="0"/>
                          <a:cs typeface="Calibri" panose="020F0502020204030204" pitchFamily="34" charset="0"/>
                        </a:rPr>
                        <a:t>After Cloud</a:t>
                      </a:r>
                    </a:p>
                  </a:txBody>
                  <a:tcPr/>
                </a:tc>
                <a:extLst>
                  <a:ext uri="{0D108BD9-81ED-4DB2-BD59-A6C34878D82A}">
                    <a16:rowId xmlns:a16="http://schemas.microsoft.com/office/drawing/2014/main" val="521976865"/>
                  </a:ext>
                </a:extLst>
              </a:tr>
              <a:tr h="440211">
                <a:tc>
                  <a:txBody>
                    <a:bodyPr/>
                    <a:lstStyle/>
                    <a:p>
                      <a:r>
                        <a:rPr lang="en-US" dirty="0"/>
                        <a:t>Buy physical servers</a:t>
                      </a:r>
                    </a:p>
                  </a:txBody>
                  <a:tcPr/>
                </a:tc>
                <a:tc>
                  <a:txBody>
                    <a:bodyPr/>
                    <a:lstStyle/>
                    <a:p>
                      <a:r>
                        <a:rPr lang="en-US" dirty="0"/>
                        <a:t>Rent virtual servers</a:t>
                      </a:r>
                    </a:p>
                  </a:txBody>
                  <a:tcPr/>
                </a:tc>
                <a:extLst>
                  <a:ext uri="{0D108BD9-81ED-4DB2-BD59-A6C34878D82A}">
                    <a16:rowId xmlns:a16="http://schemas.microsoft.com/office/drawing/2014/main" val="143526172"/>
                  </a:ext>
                </a:extLst>
              </a:tr>
              <a:tr h="620368">
                <a:tc>
                  <a:txBody>
                    <a:bodyPr/>
                    <a:lstStyle/>
                    <a:p>
                      <a:r>
                        <a:rPr lang="en-US" dirty="0"/>
                        <a:t>Keeping the peak traffic in mind, buy more servers</a:t>
                      </a:r>
                    </a:p>
                  </a:txBody>
                  <a:tcPr/>
                </a:tc>
                <a:tc>
                  <a:txBody>
                    <a:bodyPr/>
                    <a:lstStyle/>
                    <a:p>
                      <a:r>
                        <a:rPr lang="en-US" dirty="0"/>
                        <a:t>No need Automatically Scale up &amp; Scale down as per traffic</a:t>
                      </a:r>
                    </a:p>
                  </a:txBody>
                  <a:tcPr/>
                </a:tc>
                <a:extLst>
                  <a:ext uri="{0D108BD9-81ED-4DB2-BD59-A6C34878D82A}">
                    <a16:rowId xmlns:a16="http://schemas.microsoft.com/office/drawing/2014/main" val="921062514"/>
                  </a:ext>
                </a:extLst>
              </a:tr>
              <a:tr h="440211">
                <a:tc>
                  <a:txBody>
                    <a:bodyPr/>
                    <a:lstStyle/>
                    <a:p>
                      <a:r>
                        <a:rPr lang="en-US" dirty="0"/>
                        <a:t>Monitoring and Maintenance of your servers</a:t>
                      </a:r>
                    </a:p>
                  </a:txBody>
                  <a:tcPr/>
                </a:tc>
                <a:tc>
                  <a:txBody>
                    <a:bodyPr/>
                    <a:lstStyle/>
                    <a:p>
                      <a:r>
                        <a:rPr lang="en-US" dirty="0"/>
                        <a:t>Taken care by Azure(Zero maintenance Headaches)</a:t>
                      </a:r>
                    </a:p>
                  </a:txBody>
                  <a:tcPr/>
                </a:tc>
                <a:extLst>
                  <a:ext uri="{0D108BD9-81ED-4DB2-BD59-A6C34878D82A}">
                    <a16:rowId xmlns:a16="http://schemas.microsoft.com/office/drawing/2014/main" val="2737094230"/>
                  </a:ext>
                </a:extLst>
              </a:tr>
              <a:tr h="440211">
                <a:tc>
                  <a:txBody>
                    <a:bodyPr/>
                    <a:lstStyle/>
                    <a:p>
                      <a:r>
                        <a:rPr lang="en-US" dirty="0"/>
                        <a:t>The entire setup is more expensive</a:t>
                      </a:r>
                    </a:p>
                  </a:txBody>
                  <a:tcPr/>
                </a:tc>
                <a:tc>
                  <a:txBody>
                    <a:bodyPr/>
                    <a:lstStyle/>
                    <a:p>
                      <a:r>
                        <a:rPr lang="en-US" dirty="0"/>
                        <a:t>Cheapest</a:t>
                      </a:r>
                    </a:p>
                  </a:txBody>
                  <a:tcPr/>
                </a:tc>
                <a:extLst>
                  <a:ext uri="{0D108BD9-81ED-4DB2-BD59-A6C34878D82A}">
                    <a16:rowId xmlns:a16="http://schemas.microsoft.com/office/drawing/2014/main" val="3189576433"/>
                  </a:ext>
                </a:extLst>
              </a:tr>
              <a:tr h="620368">
                <a:tc>
                  <a:txBody>
                    <a:bodyPr/>
                    <a:lstStyle/>
                    <a:p>
                      <a:r>
                        <a:rPr lang="en-US" dirty="0"/>
                        <a:t>Troubleshooting problems can be tedious and may conflict with your business goals</a:t>
                      </a:r>
                    </a:p>
                  </a:txBody>
                  <a:tcPr/>
                </a:tc>
                <a:tc>
                  <a:txBody>
                    <a:bodyPr/>
                    <a:lstStyle/>
                    <a:p>
                      <a:r>
                        <a:rPr lang="en-US" dirty="0"/>
                        <a:t>Your server will never be going down (Azure is providing SLA)</a:t>
                      </a:r>
                    </a:p>
                  </a:txBody>
                  <a:tcPr/>
                </a:tc>
                <a:extLst>
                  <a:ext uri="{0D108BD9-81ED-4DB2-BD59-A6C34878D82A}">
                    <a16:rowId xmlns:a16="http://schemas.microsoft.com/office/drawing/2014/main" val="3049543609"/>
                  </a:ext>
                </a:extLst>
              </a:tr>
              <a:tr h="620368">
                <a:tc>
                  <a:txBody>
                    <a:bodyPr/>
                    <a:lstStyle/>
                    <a:p>
                      <a:r>
                        <a:rPr lang="en-US" dirty="0"/>
                        <a:t>Since the traffic is varying , your servers will be idle most of the time</a:t>
                      </a:r>
                    </a:p>
                  </a:txBody>
                  <a:tcPr/>
                </a:tc>
                <a:tc>
                  <a:txBody>
                    <a:bodyPr/>
                    <a:lstStyle/>
                    <a:p>
                      <a:r>
                        <a:rPr lang="en-US" dirty="0"/>
                        <a:t>Nothing to worry take care by Azure Scalability feature</a:t>
                      </a:r>
                    </a:p>
                  </a:txBody>
                  <a:tcPr/>
                </a:tc>
                <a:extLst>
                  <a:ext uri="{0D108BD9-81ED-4DB2-BD59-A6C34878D82A}">
                    <a16:rowId xmlns:a16="http://schemas.microsoft.com/office/drawing/2014/main" val="2610243859"/>
                  </a:ext>
                </a:extLst>
              </a:tr>
              <a:tr h="440211">
                <a:tc>
                  <a:txBody>
                    <a:bodyPr/>
                    <a:lstStyle/>
                    <a:p>
                      <a:r>
                        <a:rPr lang="en-US" dirty="0"/>
                        <a:t>Can't access from other location</a:t>
                      </a:r>
                    </a:p>
                  </a:txBody>
                  <a:tcPr/>
                </a:tc>
                <a:tc>
                  <a:txBody>
                    <a:bodyPr/>
                    <a:lstStyle/>
                    <a:p>
                      <a:r>
                        <a:rPr lang="en-US" dirty="0"/>
                        <a:t>Access from any place in the world</a:t>
                      </a:r>
                    </a:p>
                  </a:txBody>
                  <a:tcPr/>
                </a:tc>
                <a:extLst>
                  <a:ext uri="{0D108BD9-81ED-4DB2-BD59-A6C34878D82A}">
                    <a16:rowId xmlns:a16="http://schemas.microsoft.com/office/drawing/2014/main" val="255442118"/>
                  </a:ext>
                </a:extLst>
              </a:tr>
              <a:tr h="440211">
                <a:tc>
                  <a:txBody>
                    <a:bodyPr/>
                    <a:lstStyle/>
                    <a:p>
                      <a:r>
                        <a:rPr lang="en-US" dirty="0"/>
                        <a:t>Takes lot of time to Provision</a:t>
                      </a:r>
                    </a:p>
                  </a:txBody>
                  <a:tcPr/>
                </a:tc>
                <a:tc>
                  <a:txBody>
                    <a:bodyPr/>
                    <a:lstStyle/>
                    <a:p>
                      <a:r>
                        <a:rPr lang="en-US" dirty="0"/>
                        <a:t>On demand and Quick Provision</a:t>
                      </a:r>
                    </a:p>
                  </a:txBody>
                  <a:tcPr/>
                </a:tc>
                <a:extLst>
                  <a:ext uri="{0D108BD9-81ED-4DB2-BD59-A6C34878D82A}">
                    <a16:rowId xmlns:a16="http://schemas.microsoft.com/office/drawing/2014/main" val="3617924969"/>
                  </a:ext>
                </a:extLst>
              </a:tr>
              <a:tr h="440211">
                <a:tc>
                  <a:txBody>
                    <a:bodyPr/>
                    <a:lstStyle/>
                    <a:p>
                      <a:r>
                        <a:rPr lang="en-US" dirty="0"/>
                        <a:t>Risk of Data loss</a:t>
                      </a:r>
                    </a:p>
                  </a:txBody>
                  <a:tcPr/>
                </a:tc>
                <a:tc>
                  <a:txBody>
                    <a:bodyPr/>
                    <a:lstStyle/>
                    <a:p>
                      <a:r>
                        <a:rPr lang="en-US" dirty="0"/>
                        <a:t>Data will never loss</a:t>
                      </a:r>
                    </a:p>
                  </a:txBody>
                  <a:tcPr/>
                </a:tc>
                <a:extLst>
                  <a:ext uri="{0D108BD9-81ED-4DB2-BD59-A6C34878D82A}">
                    <a16:rowId xmlns:a16="http://schemas.microsoft.com/office/drawing/2014/main" val="198551442"/>
                  </a:ext>
                </a:extLst>
              </a:tr>
              <a:tr h="440211">
                <a:tc>
                  <a:txBody>
                    <a:bodyPr/>
                    <a:lstStyle/>
                    <a:p>
                      <a:r>
                        <a:rPr lang="en-US" dirty="0"/>
                        <a:t>Pay whether use it or not</a:t>
                      </a:r>
                    </a:p>
                  </a:txBody>
                  <a:tcPr/>
                </a:tc>
                <a:tc>
                  <a:txBody>
                    <a:bodyPr/>
                    <a:lstStyle/>
                    <a:p>
                      <a:r>
                        <a:rPr lang="en-US" dirty="0"/>
                        <a:t>Pay only for what you use</a:t>
                      </a:r>
                    </a:p>
                  </a:txBody>
                  <a:tcPr/>
                </a:tc>
                <a:extLst>
                  <a:ext uri="{0D108BD9-81ED-4DB2-BD59-A6C34878D82A}">
                    <a16:rowId xmlns:a16="http://schemas.microsoft.com/office/drawing/2014/main" val="3677243735"/>
                  </a:ext>
                </a:extLst>
              </a:tr>
              <a:tr h="440211">
                <a:tc>
                  <a:txBody>
                    <a:bodyPr/>
                    <a:lstStyle/>
                    <a:p>
                      <a:r>
                        <a:rPr lang="en-US" dirty="0"/>
                        <a:t>Wastage of Time</a:t>
                      </a:r>
                    </a:p>
                  </a:txBody>
                  <a:tcPr/>
                </a:tc>
                <a:tc>
                  <a:txBody>
                    <a:bodyPr/>
                    <a:lstStyle/>
                    <a:p>
                      <a:r>
                        <a:rPr lang="en-US" dirty="0"/>
                        <a:t>Save your time</a:t>
                      </a:r>
                    </a:p>
                  </a:txBody>
                  <a:tcPr/>
                </a:tc>
                <a:extLst>
                  <a:ext uri="{0D108BD9-81ED-4DB2-BD59-A6C34878D82A}">
                    <a16:rowId xmlns:a16="http://schemas.microsoft.com/office/drawing/2014/main" val="4199321457"/>
                  </a:ext>
                </a:extLst>
              </a:tr>
              <a:tr h="440211">
                <a:tc>
                  <a:txBody>
                    <a:bodyPr/>
                    <a:lstStyle/>
                    <a:p>
                      <a:r>
                        <a:rPr lang="en-US" dirty="0"/>
                        <a:t>Wastage of Money</a:t>
                      </a:r>
                    </a:p>
                  </a:txBody>
                  <a:tcPr/>
                </a:tc>
                <a:tc>
                  <a:txBody>
                    <a:bodyPr/>
                    <a:lstStyle/>
                    <a:p>
                      <a:r>
                        <a:rPr lang="en-US" dirty="0"/>
                        <a:t>Generate mor Money</a:t>
                      </a:r>
                    </a:p>
                  </a:txBody>
                  <a:tcPr/>
                </a:tc>
                <a:extLst>
                  <a:ext uri="{0D108BD9-81ED-4DB2-BD59-A6C34878D82A}">
                    <a16:rowId xmlns:a16="http://schemas.microsoft.com/office/drawing/2014/main" val="3995202951"/>
                  </a:ext>
                </a:extLst>
              </a:tr>
            </a:tbl>
          </a:graphicData>
        </a:graphic>
      </p:graphicFrame>
      <p:sp>
        <p:nvSpPr>
          <p:cNvPr id="4" name="Date Placeholder 3">
            <a:extLst>
              <a:ext uri="{FF2B5EF4-FFF2-40B4-BE49-F238E27FC236}">
                <a16:creationId xmlns:a16="http://schemas.microsoft.com/office/drawing/2014/main" id="{AA2F3891-AB28-302D-385B-366DE7C6F02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June 30,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8D2C49C-802B-A74E-965E-61DBEDB68A1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95322167-72D6-CA18-3EC3-1690FF568561}"/>
              </a:ext>
            </a:extLst>
          </p:cNvPr>
          <p:cNvSpPr>
            <a:spLocks noGrp="1"/>
          </p:cNvSpPr>
          <p:nvPr>
            <p:ph type="sldNum" sz="quarter" idx="16"/>
          </p:nvPr>
        </p:nvSpPr>
        <p:spPr/>
        <p:txBody>
          <a:bodyPr/>
          <a:lstStyle/>
          <a:p>
            <a:fld id="{2533969A-88D7-D043-9145-D433A02B4603}" type="slidenum">
              <a:rPr lang="en-US" smtClean="0"/>
              <a:pPr/>
              <a:t>9</a:t>
            </a:fld>
            <a:endParaRPr lang="en-US" dirty="0"/>
          </a:p>
        </p:txBody>
      </p:sp>
    </p:spTree>
    <p:extLst>
      <p:ext uri="{BB962C8B-B14F-4D97-AF65-F5344CB8AC3E}">
        <p14:creationId xmlns:p14="http://schemas.microsoft.com/office/powerpoint/2010/main" val="4055022462"/>
      </p:ext>
    </p:extLst>
  </p:cSld>
  <p:clrMapOvr>
    <a:masterClrMapping/>
  </p:clrMapOvr>
</p:sld>
</file>

<file path=ppt/theme/theme1.xml><?xml version="1.0" encoding="utf-8"?>
<a:theme xmlns:a="http://schemas.openxmlformats.org/drawingml/2006/main" name="Particle theme Master">
  <a:themeElements>
    <a:clrScheme name="Trellance Brand Colors">
      <a:dk1>
        <a:srgbClr val="683065"/>
      </a:dk1>
      <a:lt1>
        <a:srgbClr val="626262"/>
      </a:lt1>
      <a:dk2>
        <a:srgbClr val="3C3C3C"/>
      </a:dk2>
      <a:lt2>
        <a:srgbClr val="FFFFFF"/>
      </a:lt2>
      <a:accent1>
        <a:srgbClr val="1874CB"/>
      </a:accent1>
      <a:accent2>
        <a:srgbClr val="003273"/>
      </a:accent2>
      <a:accent3>
        <a:srgbClr val="FFCA0D"/>
      </a:accent3>
      <a:accent4>
        <a:srgbClr val="00AEEF"/>
      </a:accent4>
      <a:accent5>
        <a:srgbClr val="39A60D"/>
      </a:accent5>
      <a:accent6>
        <a:srgbClr val="7BCA0D"/>
      </a:accent6>
      <a:hlink>
        <a:srgbClr val="1874CB"/>
      </a:hlink>
      <a:folHlink>
        <a:srgbClr val="CBE7FF"/>
      </a:folHlink>
    </a:clrScheme>
    <a:fontScheme name="Custom 1">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71F75A93D707E40B8BEBF5CED4CC2BA" ma:contentTypeVersion="4" ma:contentTypeDescription="Create a new document." ma:contentTypeScope="" ma:versionID="ee34b9e9c3c8276561436dbece71da62">
  <xsd:schema xmlns:xsd="http://www.w3.org/2001/XMLSchema" xmlns:xs="http://www.w3.org/2001/XMLSchema" xmlns:p="http://schemas.microsoft.com/office/2006/metadata/properties" xmlns:ns2="ed069d85-9442-4ec0-b106-c972a15e73f9" targetNamespace="http://schemas.microsoft.com/office/2006/metadata/properties" ma:root="true" ma:fieldsID="bec24e795b52af4adddcd2db0833af37" ns2:_="">
    <xsd:import namespace="ed069d85-9442-4ec0-b106-c972a15e73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069d85-9442-4ec0-b106-c972a15e7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5A93A9-4E34-4182-8810-FAC22749A1F1}">
  <ds:schemaRefs>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9bfe052e-5173-4b6b-b924-4f8e2a001156"/>
    <ds:schemaRef ds:uri="c182292e-4474-4a6a-ab9b-f7b200927b5d"/>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63BFB43-00F1-4787-8E32-06B29C863F7B}">
  <ds:schemaRefs>
    <ds:schemaRef ds:uri="http://schemas.microsoft.com/sharepoint/v3/contenttype/forms"/>
  </ds:schemaRefs>
</ds:datastoreItem>
</file>

<file path=customXml/itemProps3.xml><?xml version="1.0" encoding="utf-8"?>
<ds:datastoreItem xmlns:ds="http://schemas.openxmlformats.org/officeDocument/2006/customXml" ds:itemID="{6CA5C84C-72E9-46A4-9E6F-903440BBC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069d85-9442-4ec0-b106-c972a15e73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Community Brands</Template>
  <TotalTime>36433</TotalTime>
  <Words>2183</Words>
  <Application>Microsoft Office PowerPoint</Application>
  <PresentationFormat>Widescreen</PresentationFormat>
  <Paragraphs>335</Paragraphs>
  <Slides>23</Slides>
  <Notes>11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-apple-system</vt:lpstr>
      <vt:lpstr>arial</vt:lpstr>
      <vt:lpstr>arial</vt:lpstr>
      <vt:lpstr>Calibri</vt:lpstr>
      <vt:lpstr>erdana</vt:lpstr>
      <vt:lpstr>Franklin Gothic Medium</vt:lpstr>
      <vt:lpstr>Georgia</vt:lpstr>
      <vt:lpstr>Google Sans</vt:lpstr>
      <vt:lpstr>Roboto</vt:lpstr>
      <vt:lpstr>Roboto Light</vt:lpstr>
      <vt:lpstr>Segoe UI</vt:lpstr>
      <vt:lpstr>Source Sans Pro Regular</vt:lpstr>
      <vt:lpstr>Wingdings</vt:lpstr>
      <vt:lpstr>Particle theme Master</vt:lpstr>
      <vt:lpstr>Azure Fundamentals (AZ-900)</vt:lpstr>
      <vt:lpstr>PowerPoint Presentation</vt:lpstr>
      <vt:lpstr>1. Cloud Concepts</vt:lpstr>
      <vt:lpstr>PowerPoint Presentation</vt:lpstr>
      <vt:lpstr>Before Cloud Computing</vt:lpstr>
      <vt:lpstr>Problem with Traditional IT Infrastructure</vt:lpstr>
      <vt:lpstr>What is Cloud Computing ?</vt:lpstr>
      <vt:lpstr>Consumption-based Model : CapEx  vs  OpEx</vt:lpstr>
      <vt:lpstr>PowerPoint Presentation</vt:lpstr>
      <vt:lpstr>Cloud Computing Characteristics</vt:lpstr>
      <vt:lpstr>Benefits Of  Cloud Computing</vt:lpstr>
      <vt:lpstr>Cloud Service Models</vt:lpstr>
      <vt:lpstr>Service Delivery Models</vt:lpstr>
      <vt:lpstr>Service Delivery Models</vt:lpstr>
      <vt:lpstr>We will connect bac at </vt:lpstr>
      <vt:lpstr>Cloud deployment models</vt:lpstr>
      <vt:lpstr>Cloud Providers</vt:lpstr>
      <vt:lpstr>AWS vs Azure vs GCP As of  Q4 2022     </vt:lpstr>
      <vt:lpstr>Market Share of Cloud providers</vt:lpstr>
      <vt:lpstr>Top 3 Global Cloud provider Market share</vt:lpstr>
      <vt:lpstr>Quiz</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Correa</dc:creator>
  <cp:lastModifiedBy>Prabhakar Borra</cp:lastModifiedBy>
  <cp:revision>751</cp:revision>
  <cp:lastPrinted>2018-09-10T21:50:39Z</cp:lastPrinted>
  <dcterms:created xsi:type="dcterms:W3CDTF">2018-08-21T17:33:32Z</dcterms:created>
  <dcterms:modified xsi:type="dcterms:W3CDTF">2023-06-30T06:01:47Z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0x010100271F75A93D707E40B8BEBF5CED4CC2BA</vt:lpwstr>
  </property>
</Properties>
</file>